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39"/>
  </p:notesMasterIdLst>
  <p:handoutMasterIdLst>
    <p:handoutMasterId r:id="rId40"/>
  </p:handoutMasterIdLst>
  <p:sldIdLst>
    <p:sldId id="288" r:id="rId5"/>
    <p:sldId id="260" r:id="rId6"/>
    <p:sldId id="298" r:id="rId7"/>
    <p:sldId id="289" r:id="rId8"/>
    <p:sldId id="273" r:id="rId9"/>
    <p:sldId id="296" r:id="rId10"/>
    <p:sldId id="304" r:id="rId11"/>
    <p:sldId id="305" r:id="rId12"/>
    <p:sldId id="297" r:id="rId13"/>
    <p:sldId id="263" r:id="rId14"/>
    <p:sldId id="264" r:id="rId15"/>
    <p:sldId id="291" r:id="rId16"/>
    <p:sldId id="299" r:id="rId17"/>
    <p:sldId id="287" r:id="rId18"/>
    <p:sldId id="279" r:id="rId19"/>
    <p:sldId id="301" r:id="rId20"/>
    <p:sldId id="306" r:id="rId21"/>
    <p:sldId id="270" r:id="rId22"/>
    <p:sldId id="303" r:id="rId23"/>
    <p:sldId id="295" r:id="rId24"/>
    <p:sldId id="294" r:id="rId25"/>
    <p:sldId id="290" r:id="rId26"/>
    <p:sldId id="302" r:id="rId27"/>
    <p:sldId id="274" r:id="rId28"/>
    <p:sldId id="275" r:id="rId29"/>
    <p:sldId id="276" r:id="rId30"/>
    <p:sldId id="281" r:id="rId31"/>
    <p:sldId id="278" r:id="rId32"/>
    <p:sldId id="282" r:id="rId33"/>
    <p:sldId id="283" r:id="rId34"/>
    <p:sldId id="277" r:id="rId35"/>
    <p:sldId id="284" r:id="rId36"/>
    <p:sldId id="285" r:id="rId37"/>
    <p:sldId id="286" r:id="rId38"/>
  </p:sldIdLst>
  <p:sldSz cx="12192000" cy="6858000"/>
  <p:notesSz cx="6797675" cy="9926638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IBM Plex Sans" panose="020B0503050203000203" pitchFamily="34" charset="0"/>
      <p:regular r:id="rId47"/>
      <p:bold r:id="rId48"/>
      <p:italic r:id="rId49"/>
      <p:boldItalic r:id="rId50"/>
    </p:embeddedFont>
    <p:embeddedFont>
      <p:font typeface="IBM Plex Sans Medium" panose="020B0603050203000203" pitchFamily="34" charset="0"/>
      <p:regular r:id="rId51"/>
      <p:italic r:id="rId52"/>
    </p:embeddedFont>
    <p:embeddedFont>
      <p:font typeface="IBM Plex Sans SemiBold" panose="020B0703050203000203" pitchFamily="34" charset="0"/>
      <p:regular r:id="rId53"/>
      <p:bold r:id="rId54"/>
      <p:italic r:id="rId55"/>
      <p:boldItalic r:id="rId56"/>
    </p:embeddedFont>
    <p:embeddedFont>
      <p:font typeface="IBM Plex Sans Text" panose="020B0604020202020204" charset="0"/>
      <p:regular r:id="rId57"/>
      <p: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Bold" panose="02000000000000000000" pitchFamily="2" charset="0"/>
      <p:bold r:id="rId63"/>
      <p:italic r:id="rId64"/>
      <p:boldItalic r:id="rId65"/>
    </p:embeddedFont>
    <p:embeddedFont>
      <p:font typeface="Roboto Medium" panose="02000000000000000000" pitchFamily="2" charset="0"/>
      <p:regular r:id="rId66"/>
      <p:italic r:id="rId67"/>
    </p:embeddedFont>
    <p:embeddedFont>
      <p:font typeface="Roboto Regular" panose="020B060402020202020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71A75A3-E1F9-BB43-BA52-0CD7E5C3B444}">
          <p14:sldIdLst>
            <p14:sldId id="288"/>
          </p14:sldIdLst>
        </p14:section>
        <p14:section name="Contents" id="{AF969783-D6A8-D145-B03B-BA2DE69A7CF6}">
          <p14:sldIdLst>
            <p14:sldId id="260"/>
          </p14:sldIdLst>
        </p14:section>
        <p14:section name="Slide templates" id="{121EF9E0-C66A-C747-880B-84A23CA85671}">
          <p14:sldIdLst>
            <p14:sldId id="298"/>
            <p14:sldId id="289"/>
            <p14:sldId id="273"/>
            <p14:sldId id="296"/>
          </p14:sldIdLst>
        </p14:section>
        <p14:section name="Set this template as your default" id="{A079F4E7-8EB6-0F47-9913-A47A415A9E21}">
          <p14:sldIdLst>
            <p14:sldId id="304"/>
            <p14:sldId id="305"/>
          </p14:sldIdLst>
        </p14:section>
        <p14:section name="Icons and graphics" id="{866A226A-E7EA-3446-867A-C12168159C8B}">
          <p14:sldIdLst>
            <p14:sldId id="297"/>
            <p14:sldId id="263"/>
            <p14:sldId id="264"/>
            <p14:sldId id="291"/>
          </p14:sldIdLst>
        </p14:section>
        <p14:section name="Virtual backgrounds" id="{D9AC061A-840D-824B-900F-9051D8616066}">
          <p14:sldIdLst>
            <p14:sldId id="299"/>
            <p14:sldId id="287"/>
            <p14:sldId id="279"/>
          </p14:sldIdLst>
        </p14:section>
        <p14:section name="Slide examples" id="{5DDFB2E4-F4DC-4D4A-9117-77F6B897B0C5}">
          <p14:sldIdLst>
            <p14:sldId id="301"/>
            <p14:sldId id="306"/>
            <p14:sldId id="270"/>
            <p14:sldId id="303"/>
            <p14:sldId id="295"/>
            <p14:sldId id="294"/>
            <p14:sldId id="290"/>
            <p14:sldId id="302"/>
            <p14:sldId id="274"/>
            <p14:sldId id="275"/>
            <p14:sldId id="276"/>
            <p14:sldId id="281"/>
            <p14:sldId id="278"/>
            <p14:sldId id="282"/>
            <p14:sldId id="283"/>
            <p14:sldId id="277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6E6E6"/>
    <a:srgbClr val="373737"/>
    <a:srgbClr val="CC0000"/>
    <a:srgbClr val="2F6ED7"/>
    <a:srgbClr val="8AB6EC"/>
    <a:srgbClr val="B1CEF2"/>
    <a:srgbClr val="D8E7F9"/>
    <a:srgbClr val="7BA5D9"/>
    <a:srgbClr val="008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C63E6-78CC-3DA8-62C7-3E280A023973}" v="9" dt="2021-07-19T15:29:38.719"/>
    <p1510:client id="{1CF283A8-55EA-4C29-97F5-2116119B2DCF}" v="12" dt="2021-07-20T14:10:13.353"/>
    <p1510:client id="{45713A09-156E-4542-84A2-02727BA70898}" v="5" dt="2021-07-20T13:09:51.934"/>
    <p1510:client id="{4FEE2C69-90D2-4492-A7F7-3AFEB304852C}" v="21" dt="2021-07-19T15:51:28.595"/>
    <p1510:client id="{640D7E56-EBE9-AD40-9D01-4D8F4CF3C727}" v="10" dt="2021-07-19T15:38:59.411"/>
    <p1510:client id="{85139667-A972-520B-4310-4E1F4BE6D3FF}" v="19" dt="2021-07-19T15:32:42.386"/>
    <p1510:client id="{909F7EDD-138C-F8D4-7C70-3BA8750DCBAF}" v="292" dt="2021-07-20T08:19:18.931"/>
    <p1510:client id="{9A33FE3D-0018-E5FE-6EAE-8A3D17328675}" v="168" dt="2021-07-20T07:42:36.238"/>
    <p1510:client id="{9F77DE01-89E1-AD8E-26D8-A0575CDE3B26}" v="38" dt="2021-07-20T07:57:16.472"/>
    <p1510:client id="{BB473AB8-6D8F-0B0E-117E-123EB57140A9}" v="164" dt="2021-07-20T07:27:40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font" Target="fonts/font31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8/11/2021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48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7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11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8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0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5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8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84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99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1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0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.png"/><Relationship Id="rId117" Type="http://schemas.openxmlformats.org/officeDocument/2006/relationships/image" Target="../media/image145.svg"/><Relationship Id="rId21" Type="http://schemas.openxmlformats.org/officeDocument/2006/relationships/image" Target="../media/image51.svg"/><Relationship Id="rId42" Type="http://schemas.openxmlformats.org/officeDocument/2006/relationships/image" Target="../media/image72.png"/><Relationship Id="rId47" Type="http://schemas.openxmlformats.org/officeDocument/2006/relationships/image" Target="../media/image77.svg"/><Relationship Id="rId63" Type="http://schemas.openxmlformats.org/officeDocument/2006/relationships/image" Target="../media/image93.svg"/><Relationship Id="rId68" Type="http://schemas.openxmlformats.org/officeDocument/2006/relationships/image" Target="../media/image98.png"/><Relationship Id="rId84" Type="http://schemas.openxmlformats.org/officeDocument/2006/relationships/image" Target="../media/image114.png"/><Relationship Id="rId89" Type="http://schemas.openxmlformats.org/officeDocument/2006/relationships/image" Target="../media/image119.svg"/><Relationship Id="rId112" Type="http://schemas.openxmlformats.org/officeDocument/2006/relationships/image" Target="../media/image140.png"/><Relationship Id="rId16" Type="http://schemas.openxmlformats.org/officeDocument/2006/relationships/image" Target="../media/image46.png"/><Relationship Id="rId107" Type="http://schemas.openxmlformats.org/officeDocument/2006/relationships/image" Target="../media/image137.svg"/><Relationship Id="rId11" Type="http://schemas.openxmlformats.org/officeDocument/2006/relationships/image" Target="../media/image41.svg"/><Relationship Id="rId32" Type="http://schemas.openxmlformats.org/officeDocument/2006/relationships/image" Target="../media/image62.png"/><Relationship Id="rId37" Type="http://schemas.openxmlformats.org/officeDocument/2006/relationships/image" Target="../media/image67.svg"/><Relationship Id="rId53" Type="http://schemas.openxmlformats.org/officeDocument/2006/relationships/image" Target="../media/image83.svg"/><Relationship Id="rId58" Type="http://schemas.openxmlformats.org/officeDocument/2006/relationships/image" Target="../media/image88.png"/><Relationship Id="rId74" Type="http://schemas.openxmlformats.org/officeDocument/2006/relationships/image" Target="../media/image104.png"/><Relationship Id="rId79" Type="http://schemas.openxmlformats.org/officeDocument/2006/relationships/image" Target="../media/image109.svg"/><Relationship Id="rId102" Type="http://schemas.openxmlformats.org/officeDocument/2006/relationships/image" Target="../media/image132.png"/><Relationship Id="rId123" Type="http://schemas.openxmlformats.org/officeDocument/2006/relationships/image" Target="../media/image151.svg"/><Relationship Id="rId5" Type="http://schemas.openxmlformats.org/officeDocument/2006/relationships/image" Target="../media/image35.svg"/><Relationship Id="rId90" Type="http://schemas.openxmlformats.org/officeDocument/2006/relationships/image" Target="../media/image120.png"/><Relationship Id="rId95" Type="http://schemas.openxmlformats.org/officeDocument/2006/relationships/image" Target="../media/image125.svg"/><Relationship Id="rId22" Type="http://schemas.openxmlformats.org/officeDocument/2006/relationships/image" Target="../media/image52.png"/><Relationship Id="rId27" Type="http://schemas.openxmlformats.org/officeDocument/2006/relationships/image" Target="../media/image57.svg"/><Relationship Id="rId43" Type="http://schemas.openxmlformats.org/officeDocument/2006/relationships/image" Target="../media/image73.svg"/><Relationship Id="rId48" Type="http://schemas.openxmlformats.org/officeDocument/2006/relationships/image" Target="../media/image78.png"/><Relationship Id="rId64" Type="http://schemas.openxmlformats.org/officeDocument/2006/relationships/image" Target="../media/image94.png"/><Relationship Id="rId69" Type="http://schemas.openxmlformats.org/officeDocument/2006/relationships/image" Target="../media/image99.svg"/><Relationship Id="rId113" Type="http://schemas.openxmlformats.org/officeDocument/2006/relationships/image" Target="../media/image141.svg"/><Relationship Id="rId118" Type="http://schemas.openxmlformats.org/officeDocument/2006/relationships/image" Target="../media/image146.png"/><Relationship Id="rId80" Type="http://schemas.openxmlformats.org/officeDocument/2006/relationships/image" Target="../media/image110.png"/><Relationship Id="rId85" Type="http://schemas.openxmlformats.org/officeDocument/2006/relationships/image" Target="../media/image115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33" Type="http://schemas.openxmlformats.org/officeDocument/2006/relationships/image" Target="../media/image63.svg"/><Relationship Id="rId38" Type="http://schemas.openxmlformats.org/officeDocument/2006/relationships/image" Target="../media/image68.png"/><Relationship Id="rId59" Type="http://schemas.openxmlformats.org/officeDocument/2006/relationships/image" Target="../media/image89.svg"/><Relationship Id="rId103" Type="http://schemas.openxmlformats.org/officeDocument/2006/relationships/image" Target="../media/image133.svg"/><Relationship Id="rId108" Type="http://schemas.openxmlformats.org/officeDocument/2006/relationships/image" Target="../media/image10.png"/><Relationship Id="rId54" Type="http://schemas.openxmlformats.org/officeDocument/2006/relationships/image" Target="../media/image84.png"/><Relationship Id="rId70" Type="http://schemas.openxmlformats.org/officeDocument/2006/relationships/image" Target="../media/image100.png"/><Relationship Id="rId75" Type="http://schemas.openxmlformats.org/officeDocument/2006/relationships/image" Target="../media/image105.svg"/><Relationship Id="rId91" Type="http://schemas.openxmlformats.org/officeDocument/2006/relationships/image" Target="../media/image121.svg"/><Relationship Id="rId96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23" Type="http://schemas.openxmlformats.org/officeDocument/2006/relationships/image" Target="../media/image53.svg"/><Relationship Id="rId28" Type="http://schemas.openxmlformats.org/officeDocument/2006/relationships/image" Target="../media/image58.png"/><Relationship Id="rId49" Type="http://schemas.openxmlformats.org/officeDocument/2006/relationships/image" Target="../media/image79.svg"/><Relationship Id="rId114" Type="http://schemas.openxmlformats.org/officeDocument/2006/relationships/image" Target="../media/image142.png"/><Relationship Id="rId119" Type="http://schemas.openxmlformats.org/officeDocument/2006/relationships/image" Target="../media/image147.svg"/><Relationship Id="rId44" Type="http://schemas.openxmlformats.org/officeDocument/2006/relationships/image" Target="../media/image74.png"/><Relationship Id="rId60" Type="http://schemas.openxmlformats.org/officeDocument/2006/relationships/image" Target="../media/image90.png"/><Relationship Id="rId65" Type="http://schemas.openxmlformats.org/officeDocument/2006/relationships/image" Target="../media/image95.svg"/><Relationship Id="rId81" Type="http://schemas.openxmlformats.org/officeDocument/2006/relationships/image" Target="../media/image111.svg"/><Relationship Id="rId86" Type="http://schemas.openxmlformats.org/officeDocument/2006/relationships/image" Target="../media/image116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9" Type="http://schemas.openxmlformats.org/officeDocument/2006/relationships/image" Target="../media/image69.svg"/><Relationship Id="rId109" Type="http://schemas.openxmlformats.org/officeDocument/2006/relationships/image" Target="../media/image11.svg"/><Relationship Id="rId34" Type="http://schemas.openxmlformats.org/officeDocument/2006/relationships/image" Target="../media/image64.png"/><Relationship Id="rId50" Type="http://schemas.openxmlformats.org/officeDocument/2006/relationships/image" Target="../media/image80.png"/><Relationship Id="rId55" Type="http://schemas.openxmlformats.org/officeDocument/2006/relationships/image" Target="../media/image85.svg"/><Relationship Id="rId76" Type="http://schemas.openxmlformats.org/officeDocument/2006/relationships/image" Target="../media/image106.png"/><Relationship Id="rId97" Type="http://schemas.openxmlformats.org/officeDocument/2006/relationships/image" Target="../media/image127.svg"/><Relationship Id="rId104" Type="http://schemas.openxmlformats.org/officeDocument/2006/relationships/image" Target="../media/image134.png"/><Relationship Id="rId120" Type="http://schemas.openxmlformats.org/officeDocument/2006/relationships/image" Target="../media/image148.png"/><Relationship Id="rId7" Type="http://schemas.openxmlformats.org/officeDocument/2006/relationships/image" Target="../media/image37.svg"/><Relationship Id="rId71" Type="http://schemas.openxmlformats.org/officeDocument/2006/relationships/image" Target="../media/image101.svg"/><Relationship Id="rId92" Type="http://schemas.openxmlformats.org/officeDocument/2006/relationships/image" Target="../media/image122.png"/><Relationship Id="rId2" Type="http://schemas.openxmlformats.org/officeDocument/2006/relationships/image" Target="../media/image32.png"/><Relationship Id="rId29" Type="http://schemas.openxmlformats.org/officeDocument/2006/relationships/image" Target="../media/image59.svg"/><Relationship Id="rId24" Type="http://schemas.openxmlformats.org/officeDocument/2006/relationships/image" Target="../media/image54.png"/><Relationship Id="rId40" Type="http://schemas.openxmlformats.org/officeDocument/2006/relationships/image" Target="../media/image70.png"/><Relationship Id="rId45" Type="http://schemas.openxmlformats.org/officeDocument/2006/relationships/image" Target="../media/image75.svg"/><Relationship Id="rId66" Type="http://schemas.openxmlformats.org/officeDocument/2006/relationships/image" Target="../media/image96.png"/><Relationship Id="rId87" Type="http://schemas.openxmlformats.org/officeDocument/2006/relationships/image" Target="../media/image117.svg"/><Relationship Id="rId110" Type="http://schemas.openxmlformats.org/officeDocument/2006/relationships/image" Target="../media/image138.png"/><Relationship Id="rId115" Type="http://schemas.openxmlformats.org/officeDocument/2006/relationships/image" Target="../media/image143.svg"/><Relationship Id="rId61" Type="http://schemas.openxmlformats.org/officeDocument/2006/relationships/image" Target="../media/image91.svg"/><Relationship Id="rId82" Type="http://schemas.openxmlformats.org/officeDocument/2006/relationships/image" Target="../media/image112.png"/><Relationship Id="rId19" Type="http://schemas.openxmlformats.org/officeDocument/2006/relationships/image" Target="../media/image49.svg"/><Relationship Id="rId14" Type="http://schemas.openxmlformats.org/officeDocument/2006/relationships/image" Target="../media/image44.png"/><Relationship Id="rId30" Type="http://schemas.openxmlformats.org/officeDocument/2006/relationships/image" Target="../media/image60.png"/><Relationship Id="rId35" Type="http://schemas.openxmlformats.org/officeDocument/2006/relationships/image" Target="../media/image65.svg"/><Relationship Id="rId56" Type="http://schemas.openxmlformats.org/officeDocument/2006/relationships/image" Target="../media/image86.png"/><Relationship Id="rId77" Type="http://schemas.openxmlformats.org/officeDocument/2006/relationships/image" Target="../media/image107.svg"/><Relationship Id="rId100" Type="http://schemas.openxmlformats.org/officeDocument/2006/relationships/image" Target="../media/image130.png"/><Relationship Id="rId105" Type="http://schemas.openxmlformats.org/officeDocument/2006/relationships/image" Target="../media/image135.svg"/><Relationship Id="rId8" Type="http://schemas.openxmlformats.org/officeDocument/2006/relationships/image" Target="../media/image38.png"/><Relationship Id="rId51" Type="http://schemas.openxmlformats.org/officeDocument/2006/relationships/image" Target="../media/image81.svg"/><Relationship Id="rId72" Type="http://schemas.openxmlformats.org/officeDocument/2006/relationships/image" Target="../media/image102.png"/><Relationship Id="rId93" Type="http://schemas.openxmlformats.org/officeDocument/2006/relationships/image" Target="../media/image123.svg"/><Relationship Id="rId98" Type="http://schemas.openxmlformats.org/officeDocument/2006/relationships/image" Target="../media/image128.png"/><Relationship Id="rId121" Type="http://schemas.openxmlformats.org/officeDocument/2006/relationships/image" Target="../media/image149.svg"/><Relationship Id="rId3" Type="http://schemas.openxmlformats.org/officeDocument/2006/relationships/image" Target="../media/image33.svg"/><Relationship Id="rId25" Type="http://schemas.openxmlformats.org/officeDocument/2006/relationships/image" Target="../media/image55.svg"/><Relationship Id="rId46" Type="http://schemas.openxmlformats.org/officeDocument/2006/relationships/image" Target="../media/image76.png"/><Relationship Id="rId67" Type="http://schemas.openxmlformats.org/officeDocument/2006/relationships/image" Target="../media/image97.svg"/><Relationship Id="rId116" Type="http://schemas.openxmlformats.org/officeDocument/2006/relationships/image" Target="../media/image144.png"/><Relationship Id="rId20" Type="http://schemas.openxmlformats.org/officeDocument/2006/relationships/image" Target="../media/image50.png"/><Relationship Id="rId41" Type="http://schemas.openxmlformats.org/officeDocument/2006/relationships/image" Target="../media/image71.svg"/><Relationship Id="rId62" Type="http://schemas.openxmlformats.org/officeDocument/2006/relationships/image" Target="../media/image92.png"/><Relationship Id="rId83" Type="http://schemas.openxmlformats.org/officeDocument/2006/relationships/image" Target="../media/image113.svg"/><Relationship Id="rId88" Type="http://schemas.openxmlformats.org/officeDocument/2006/relationships/image" Target="../media/image118.png"/><Relationship Id="rId111" Type="http://schemas.openxmlformats.org/officeDocument/2006/relationships/image" Target="../media/image139.svg"/><Relationship Id="rId15" Type="http://schemas.openxmlformats.org/officeDocument/2006/relationships/image" Target="../media/image45.svg"/><Relationship Id="rId36" Type="http://schemas.openxmlformats.org/officeDocument/2006/relationships/image" Target="../media/image66.png"/><Relationship Id="rId57" Type="http://schemas.openxmlformats.org/officeDocument/2006/relationships/image" Target="../media/image87.svg"/><Relationship Id="rId106" Type="http://schemas.openxmlformats.org/officeDocument/2006/relationships/image" Target="../media/image136.png"/><Relationship Id="rId10" Type="http://schemas.openxmlformats.org/officeDocument/2006/relationships/image" Target="../media/image40.png"/><Relationship Id="rId31" Type="http://schemas.openxmlformats.org/officeDocument/2006/relationships/image" Target="../media/image61.svg"/><Relationship Id="rId52" Type="http://schemas.openxmlformats.org/officeDocument/2006/relationships/image" Target="../media/image82.png"/><Relationship Id="rId73" Type="http://schemas.openxmlformats.org/officeDocument/2006/relationships/image" Target="../media/image103.svg"/><Relationship Id="rId78" Type="http://schemas.openxmlformats.org/officeDocument/2006/relationships/image" Target="../media/image108.png"/><Relationship Id="rId94" Type="http://schemas.openxmlformats.org/officeDocument/2006/relationships/image" Target="../media/image124.png"/><Relationship Id="rId99" Type="http://schemas.openxmlformats.org/officeDocument/2006/relationships/image" Target="../media/image129.svg"/><Relationship Id="rId101" Type="http://schemas.openxmlformats.org/officeDocument/2006/relationships/image" Target="../media/image131.svg"/><Relationship Id="rId122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10" Type="http://schemas.openxmlformats.org/officeDocument/2006/relationships/image" Target="../media/image139.svg"/><Relationship Id="rId4" Type="http://schemas.openxmlformats.org/officeDocument/2006/relationships/image" Target="../media/image65.svg"/><Relationship Id="rId9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58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svg"/><Relationship Id="rId11" Type="http://schemas.openxmlformats.org/officeDocument/2006/relationships/image" Target="../media/image4.png"/><Relationship Id="rId5" Type="http://schemas.openxmlformats.org/officeDocument/2006/relationships/image" Target="../media/image154.png"/><Relationship Id="rId10" Type="http://schemas.openxmlformats.org/officeDocument/2006/relationships/image" Target="../media/image13.svg"/><Relationship Id="rId4" Type="http://schemas.openxmlformats.org/officeDocument/2006/relationships/image" Target="../media/image153.svg"/><Relationship Id="rId9" Type="http://schemas.openxmlformats.org/officeDocument/2006/relationships/image" Target="../media/image12.png"/><Relationship Id="rId14" Type="http://schemas.openxmlformats.org/officeDocument/2006/relationships/image" Target="../media/image15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0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11" Type="http://schemas.openxmlformats.org/officeDocument/2006/relationships/image" Target="../media/image161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45.svg"/><Relationship Id="rId3" Type="http://schemas.openxmlformats.org/officeDocument/2006/relationships/image" Target="../media/image75.svg"/><Relationship Id="rId7" Type="http://schemas.openxmlformats.org/officeDocument/2006/relationships/image" Target="../media/image85.svg"/><Relationship Id="rId12" Type="http://schemas.openxmlformats.org/officeDocument/2006/relationships/image" Target="../media/image1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137.svg"/><Relationship Id="rId5" Type="http://schemas.openxmlformats.org/officeDocument/2006/relationships/image" Target="../media/image81.svg"/><Relationship Id="rId15" Type="http://schemas.openxmlformats.org/officeDocument/2006/relationships/hyperlink" Target="https://passdatacommunitysummit.com/code-of-conduct" TargetMode="External"/><Relationship Id="rId10" Type="http://schemas.openxmlformats.org/officeDocument/2006/relationships/image" Target="../media/image136.png"/><Relationship Id="rId4" Type="http://schemas.openxmlformats.org/officeDocument/2006/relationships/image" Target="../media/image80.png"/><Relationship Id="rId9" Type="http://schemas.openxmlformats.org/officeDocument/2006/relationships/image" Target="../media/image131.svg"/><Relationship Id="rId14" Type="http://schemas.openxmlformats.org/officeDocument/2006/relationships/hyperlink" Target="mailto:help@passsummit.co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5.sv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174.emf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56.png"/><Relationship Id="rId26" Type="http://schemas.openxmlformats.org/officeDocument/2006/relationships/image" Target="../media/image68.png"/><Relationship Id="rId39" Type="http://schemas.openxmlformats.org/officeDocument/2006/relationships/image" Target="../media/image125.svg"/><Relationship Id="rId21" Type="http://schemas.openxmlformats.org/officeDocument/2006/relationships/image" Target="../media/image63.svg"/><Relationship Id="rId34" Type="http://schemas.openxmlformats.org/officeDocument/2006/relationships/image" Target="../media/image118.png"/><Relationship Id="rId42" Type="http://schemas.openxmlformats.org/officeDocument/2006/relationships/image" Target="../media/image136.png"/><Relationship Id="rId7" Type="http://schemas.openxmlformats.org/officeDocument/2006/relationships/image" Target="../media/image41.svg"/><Relationship Id="rId2" Type="http://schemas.openxmlformats.org/officeDocument/2006/relationships/image" Target="../media/image34.png"/><Relationship Id="rId16" Type="http://schemas.openxmlformats.org/officeDocument/2006/relationships/image" Target="../media/image54.png"/><Relationship Id="rId29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7.svg"/><Relationship Id="rId24" Type="http://schemas.openxmlformats.org/officeDocument/2006/relationships/image" Target="../media/image66.png"/><Relationship Id="rId32" Type="http://schemas.openxmlformats.org/officeDocument/2006/relationships/image" Target="../media/image108.png"/><Relationship Id="rId37" Type="http://schemas.openxmlformats.org/officeDocument/2006/relationships/image" Target="../media/image123.svg"/><Relationship Id="rId40" Type="http://schemas.openxmlformats.org/officeDocument/2006/relationships/image" Target="../media/image128.png"/><Relationship Id="rId45" Type="http://schemas.openxmlformats.org/officeDocument/2006/relationships/image" Target="../media/image149.svg"/><Relationship Id="rId5" Type="http://schemas.openxmlformats.org/officeDocument/2006/relationships/image" Target="../media/image39.svg"/><Relationship Id="rId15" Type="http://schemas.openxmlformats.org/officeDocument/2006/relationships/image" Target="../media/image53.svg"/><Relationship Id="rId23" Type="http://schemas.openxmlformats.org/officeDocument/2006/relationships/image" Target="../media/image65.svg"/><Relationship Id="rId28" Type="http://schemas.openxmlformats.org/officeDocument/2006/relationships/image" Target="../media/image78.png"/><Relationship Id="rId36" Type="http://schemas.openxmlformats.org/officeDocument/2006/relationships/image" Target="../media/image122.png"/><Relationship Id="rId10" Type="http://schemas.openxmlformats.org/officeDocument/2006/relationships/image" Target="../media/image46.png"/><Relationship Id="rId19" Type="http://schemas.openxmlformats.org/officeDocument/2006/relationships/image" Target="../media/image57.svg"/><Relationship Id="rId31" Type="http://schemas.openxmlformats.org/officeDocument/2006/relationships/image" Target="../media/image103.svg"/><Relationship Id="rId44" Type="http://schemas.openxmlformats.org/officeDocument/2006/relationships/image" Target="../media/image148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52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102.png"/><Relationship Id="rId35" Type="http://schemas.openxmlformats.org/officeDocument/2006/relationships/image" Target="../media/image119.svg"/><Relationship Id="rId43" Type="http://schemas.openxmlformats.org/officeDocument/2006/relationships/image" Target="../media/image137.svg"/><Relationship Id="rId8" Type="http://schemas.openxmlformats.org/officeDocument/2006/relationships/image" Target="../media/image42.png"/><Relationship Id="rId3" Type="http://schemas.openxmlformats.org/officeDocument/2006/relationships/image" Target="../media/image35.svg"/><Relationship Id="rId12" Type="http://schemas.openxmlformats.org/officeDocument/2006/relationships/image" Target="../media/image48.png"/><Relationship Id="rId17" Type="http://schemas.openxmlformats.org/officeDocument/2006/relationships/image" Target="../media/image55.svg"/><Relationship Id="rId25" Type="http://schemas.openxmlformats.org/officeDocument/2006/relationships/image" Target="../media/image67.svg"/><Relationship Id="rId33" Type="http://schemas.openxmlformats.org/officeDocument/2006/relationships/image" Target="../media/image109.svg"/><Relationship Id="rId38" Type="http://schemas.openxmlformats.org/officeDocument/2006/relationships/image" Target="../media/image124.png"/><Relationship Id="rId20" Type="http://schemas.openxmlformats.org/officeDocument/2006/relationships/image" Target="../media/image62.png"/><Relationship Id="rId41" Type="http://schemas.openxmlformats.org/officeDocument/2006/relationships/image" Target="../media/image1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7" Type="http://schemas.openxmlformats.org/officeDocument/2006/relationships/image" Target="../media/image63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55.sv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37.svg"/><Relationship Id="rId18" Type="http://schemas.openxmlformats.org/officeDocument/2006/relationships/image" Target="../media/image146.png"/><Relationship Id="rId3" Type="http://schemas.openxmlformats.org/officeDocument/2006/relationships/image" Target="../media/image59.svg"/><Relationship Id="rId7" Type="http://schemas.openxmlformats.org/officeDocument/2006/relationships/image" Target="../media/image93.svg"/><Relationship Id="rId12" Type="http://schemas.openxmlformats.org/officeDocument/2006/relationships/image" Target="../media/image136.png"/><Relationship Id="rId17" Type="http://schemas.openxmlformats.org/officeDocument/2006/relationships/image" Target="../media/image139.svg"/><Relationship Id="rId2" Type="http://schemas.openxmlformats.org/officeDocument/2006/relationships/image" Target="../media/image58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31.svg"/><Relationship Id="rId5" Type="http://schemas.openxmlformats.org/officeDocument/2006/relationships/image" Target="../media/image85.svg"/><Relationship Id="rId15" Type="http://schemas.openxmlformats.org/officeDocument/2006/relationships/image" Target="../media/image11.svg"/><Relationship Id="rId10" Type="http://schemas.openxmlformats.org/officeDocument/2006/relationships/image" Target="../media/image130.png"/><Relationship Id="rId19" Type="http://schemas.openxmlformats.org/officeDocument/2006/relationships/image" Target="../media/image147.svg"/><Relationship Id="rId4" Type="http://schemas.openxmlformats.org/officeDocument/2006/relationships/image" Target="../media/image84.png"/><Relationship Id="rId9" Type="http://schemas.openxmlformats.org/officeDocument/2006/relationships/image" Target="../media/image119.svg"/><Relationship Id="rId1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svg"/><Relationship Id="rId18" Type="http://schemas.openxmlformats.org/officeDocument/2006/relationships/image" Target="../media/image54.png"/><Relationship Id="rId26" Type="http://schemas.openxmlformats.org/officeDocument/2006/relationships/image" Target="../media/image66.png"/><Relationship Id="rId39" Type="http://schemas.openxmlformats.org/officeDocument/2006/relationships/image" Target="../media/image101.svg"/><Relationship Id="rId21" Type="http://schemas.openxmlformats.org/officeDocument/2006/relationships/image" Target="../media/image57.svg"/><Relationship Id="rId34" Type="http://schemas.openxmlformats.org/officeDocument/2006/relationships/image" Target="../media/image88.png"/><Relationship Id="rId42" Type="http://schemas.openxmlformats.org/officeDocument/2006/relationships/image" Target="../media/image108.png"/><Relationship Id="rId47" Type="http://schemas.openxmlformats.org/officeDocument/2006/relationships/image" Target="../media/image123.svg"/><Relationship Id="rId50" Type="http://schemas.openxmlformats.org/officeDocument/2006/relationships/image" Target="../media/image128.png"/><Relationship Id="rId55" Type="http://schemas.openxmlformats.org/officeDocument/2006/relationships/image" Target="../media/image141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6" Type="http://schemas.openxmlformats.org/officeDocument/2006/relationships/image" Target="../media/image52.png"/><Relationship Id="rId29" Type="http://schemas.openxmlformats.org/officeDocument/2006/relationships/image" Target="../media/image69.svg"/><Relationship Id="rId11" Type="http://schemas.openxmlformats.org/officeDocument/2006/relationships/image" Target="../media/image43.svg"/><Relationship Id="rId24" Type="http://schemas.openxmlformats.org/officeDocument/2006/relationships/image" Target="../media/image64.png"/><Relationship Id="rId32" Type="http://schemas.openxmlformats.org/officeDocument/2006/relationships/image" Target="../media/image84.png"/><Relationship Id="rId37" Type="http://schemas.openxmlformats.org/officeDocument/2006/relationships/image" Target="../media/image97.svg"/><Relationship Id="rId40" Type="http://schemas.openxmlformats.org/officeDocument/2006/relationships/image" Target="../media/image102.png"/><Relationship Id="rId45" Type="http://schemas.openxmlformats.org/officeDocument/2006/relationships/image" Target="../media/image119.svg"/><Relationship Id="rId53" Type="http://schemas.openxmlformats.org/officeDocument/2006/relationships/image" Target="../media/image137.svg"/><Relationship Id="rId5" Type="http://schemas.openxmlformats.org/officeDocument/2006/relationships/image" Target="../media/image37.svg"/><Relationship Id="rId19" Type="http://schemas.openxmlformats.org/officeDocument/2006/relationships/image" Target="../media/image55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8.png"/><Relationship Id="rId22" Type="http://schemas.openxmlformats.org/officeDocument/2006/relationships/image" Target="../media/image62.png"/><Relationship Id="rId27" Type="http://schemas.openxmlformats.org/officeDocument/2006/relationships/image" Target="../media/image67.svg"/><Relationship Id="rId30" Type="http://schemas.openxmlformats.org/officeDocument/2006/relationships/image" Target="../media/image78.png"/><Relationship Id="rId35" Type="http://schemas.openxmlformats.org/officeDocument/2006/relationships/image" Target="../media/image89.svg"/><Relationship Id="rId43" Type="http://schemas.openxmlformats.org/officeDocument/2006/relationships/image" Target="../media/image109.svg"/><Relationship Id="rId48" Type="http://schemas.openxmlformats.org/officeDocument/2006/relationships/image" Target="../media/image124.png"/><Relationship Id="rId56" Type="http://schemas.openxmlformats.org/officeDocument/2006/relationships/image" Target="../media/image148.png"/><Relationship Id="rId8" Type="http://schemas.openxmlformats.org/officeDocument/2006/relationships/image" Target="../media/image40.png"/><Relationship Id="rId51" Type="http://schemas.openxmlformats.org/officeDocument/2006/relationships/image" Target="../media/image129.svg"/><Relationship Id="rId3" Type="http://schemas.openxmlformats.org/officeDocument/2006/relationships/image" Target="../media/image35.svg"/><Relationship Id="rId12" Type="http://schemas.openxmlformats.org/officeDocument/2006/relationships/image" Target="../media/image46.png"/><Relationship Id="rId17" Type="http://schemas.openxmlformats.org/officeDocument/2006/relationships/image" Target="../media/image53.svg"/><Relationship Id="rId25" Type="http://schemas.openxmlformats.org/officeDocument/2006/relationships/image" Target="../media/image65.svg"/><Relationship Id="rId33" Type="http://schemas.openxmlformats.org/officeDocument/2006/relationships/image" Target="../media/image85.svg"/><Relationship Id="rId38" Type="http://schemas.openxmlformats.org/officeDocument/2006/relationships/image" Target="../media/image100.png"/><Relationship Id="rId46" Type="http://schemas.openxmlformats.org/officeDocument/2006/relationships/image" Target="../media/image122.png"/><Relationship Id="rId20" Type="http://schemas.openxmlformats.org/officeDocument/2006/relationships/image" Target="../media/image56.png"/><Relationship Id="rId41" Type="http://schemas.openxmlformats.org/officeDocument/2006/relationships/image" Target="../media/image103.svg"/><Relationship Id="rId54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15" Type="http://schemas.openxmlformats.org/officeDocument/2006/relationships/image" Target="../media/image49.svg"/><Relationship Id="rId23" Type="http://schemas.openxmlformats.org/officeDocument/2006/relationships/image" Target="../media/image63.svg"/><Relationship Id="rId28" Type="http://schemas.openxmlformats.org/officeDocument/2006/relationships/image" Target="../media/image68.png"/><Relationship Id="rId36" Type="http://schemas.openxmlformats.org/officeDocument/2006/relationships/image" Target="../media/image96.png"/><Relationship Id="rId49" Type="http://schemas.openxmlformats.org/officeDocument/2006/relationships/image" Target="../media/image125.svg"/><Relationship Id="rId57" Type="http://schemas.openxmlformats.org/officeDocument/2006/relationships/image" Target="../media/image149.svg"/><Relationship Id="rId10" Type="http://schemas.openxmlformats.org/officeDocument/2006/relationships/image" Target="../media/image42.png"/><Relationship Id="rId31" Type="http://schemas.openxmlformats.org/officeDocument/2006/relationships/image" Target="../media/image79.svg"/><Relationship Id="rId44" Type="http://schemas.openxmlformats.org/officeDocument/2006/relationships/image" Target="../media/image118.png"/><Relationship Id="rId52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svg"/><Relationship Id="rId18" Type="http://schemas.openxmlformats.org/officeDocument/2006/relationships/image" Target="../media/image54.png"/><Relationship Id="rId26" Type="http://schemas.openxmlformats.org/officeDocument/2006/relationships/image" Target="../media/image66.png"/><Relationship Id="rId39" Type="http://schemas.openxmlformats.org/officeDocument/2006/relationships/image" Target="../media/image101.svg"/><Relationship Id="rId21" Type="http://schemas.openxmlformats.org/officeDocument/2006/relationships/image" Target="../media/image57.svg"/><Relationship Id="rId34" Type="http://schemas.openxmlformats.org/officeDocument/2006/relationships/image" Target="../media/image88.png"/><Relationship Id="rId42" Type="http://schemas.openxmlformats.org/officeDocument/2006/relationships/image" Target="../media/image108.png"/><Relationship Id="rId47" Type="http://schemas.openxmlformats.org/officeDocument/2006/relationships/image" Target="../media/image123.svg"/><Relationship Id="rId50" Type="http://schemas.openxmlformats.org/officeDocument/2006/relationships/image" Target="../media/image128.png"/><Relationship Id="rId55" Type="http://schemas.openxmlformats.org/officeDocument/2006/relationships/image" Target="../media/image141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6" Type="http://schemas.openxmlformats.org/officeDocument/2006/relationships/image" Target="../media/image52.png"/><Relationship Id="rId29" Type="http://schemas.openxmlformats.org/officeDocument/2006/relationships/image" Target="../media/image69.svg"/><Relationship Id="rId11" Type="http://schemas.openxmlformats.org/officeDocument/2006/relationships/image" Target="../media/image43.svg"/><Relationship Id="rId24" Type="http://schemas.openxmlformats.org/officeDocument/2006/relationships/image" Target="../media/image64.png"/><Relationship Id="rId32" Type="http://schemas.openxmlformats.org/officeDocument/2006/relationships/image" Target="../media/image84.png"/><Relationship Id="rId37" Type="http://schemas.openxmlformats.org/officeDocument/2006/relationships/image" Target="../media/image97.svg"/><Relationship Id="rId40" Type="http://schemas.openxmlformats.org/officeDocument/2006/relationships/image" Target="../media/image102.png"/><Relationship Id="rId45" Type="http://schemas.openxmlformats.org/officeDocument/2006/relationships/image" Target="../media/image119.svg"/><Relationship Id="rId53" Type="http://schemas.openxmlformats.org/officeDocument/2006/relationships/image" Target="../media/image137.svg"/><Relationship Id="rId5" Type="http://schemas.openxmlformats.org/officeDocument/2006/relationships/image" Target="../media/image37.svg"/><Relationship Id="rId19" Type="http://schemas.openxmlformats.org/officeDocument/2006/relationships/image" Target="../media/image55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8.png"/><Relationship Id="rId22" Type="http://schemas.openxmlformats.org/officeDocument/2006/relationships/image" Target="../media/image62.png"/><Relationship Id="rId27" Type="http://schemas.openxmlformats.org/officeDocument/2006/relationships/image" Target="../media/image67.svg"/><Relationship Id="rId30" Type="http://schemas.openxmlformats.org/officeDocument/2006/relationships/image" Target="../media/image78.png"/><Relationship Id="rId35" Type="http://schemas.openxmlformats.org/officeDocument/2006/relationships/image" Target="../media/image89.svg"/><Relationship Id="rId43" Type="http://schemas.openxmlformats.org/officeDocument/2006/relationships/image" Target="../media/image109.svg"/><Relationship Id="rId48" Type="http://schemas.openxmlformats.org/officeDocument/2006/relationships/image" Target="../media/image124.png"/><Relationship Id="rId56" Type="http://schemas.openxmlformats.org/officeDocument/2006/relationships/image" Target="../media/image148.png"/><Relationship Id="rId8" Type="http://schemas.openxmlformats.org/officeDocument/2006/relationships/image" Target="../media/image40.png"/><Relationship Id="rId51" Type="http://schemas.openxmlformats.org/officeDocument/2006/relationships/image" Target="../media/image129.svg"/><Relationship Id="rId3" Type="http://schemas.openxmlformats.org/officeDocument/2006/relationships/image" Target="../media/image35.svg"/><Relationship Id="rId12" Type="http://schemas.openxmlformats.org/officeDocument/2006/relationships/image" Target="../media/image46.png"/><Relationship Id="rId17" Type="http://schemas.openxmlformats.org/officeDocument/2006/relationships/image" Target="../media/image53.svg"/><Relationship Id="rId25" Type="http://schemas.openxmlformats.org/officeDocument/2006/relationships/image" Target="../media/image65.svg"/><Relationship Id="rId33" Type="http://schemas.openxmlformats.org/officeDocument/2006/relationships/image" Target="../media/image85.svg"/><Relationship Id="rId38" Type="http://schemas.openxmlformats.org/officeDocument/2006/relationships/image" Target="../media/image100.png"/><Relationship Id="rId46" Type="http://schemas.openxmlformats.org/officeDocument/2006/relationships/image" Target="../media/image122.png"/><Relationship Id="rId20" Type="http://schemas.openxmlformats.org/officeDocument/2006/relationships/image" Target="../media/image56.png"/><Relationship Id="rId41" Type="http://schemas.openxmlformats.org/officeDocument/2006/relationships/image" Target="../media/image103.svg"/><Relationship Id="rId54" Type="http://schemas.openxmlformats.org/officeDocument/2006/relationships/image" Target="../media/image1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15" Type="http://schemas.openxmlformats.org/officeDocument/2006/relationships/image" Target="../media/image49.svg"/><Relationship Id="rId23" Type="http://schemas.openxmlformats.org/officeDocument/2006/relationships/image" Target="../media/image63.svg"/><Relationship Id="rId28" Type="http://schemas.openxmlformats.org/officeDocument/2006/relationships/image" Target="../media/image68.png"/><Relationship Id="rId36" Type="http://schemas.openxmlformats.org/officeDocument/2006/relationships/image" Target="../media/image96.png"/><Relationship Id="rId49" Type="http://schemas.openxmlformats.org/officeDocument/2006/relationships/image" Target="../media/image125.svg"/><Relationship Id="rId57" Type="http://schemas.openxmlformats.org/officeDocument/2006/relationships/image" Target="../media/image149.svg"/><Relationship Id="rId10" Type="http://schemas.openxmlformats.org/officeDocument/2006/relationships/image" Target="../media/image42.png"/><Relationship Id="rId31" Type="http://schemas.openxmlformats.org/officeDocument/2006/relationships/image" Target="../media/image79.svg"/><Relationship Id="rId44" Type="http://schemas.openxmlformats.org/officeDocument/2006/relationships/image" Target="../media/image118.png"/><Relationship Id="rId52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26" Type="http://schemas.openxmlformats.org/officeDocument/2006/relationships/image" Target="../media/image109.svg"/><Relationship Id="rId3" Type="http://schemas.openxmlformats.org/officeDocument/2006/relationships/image" Target="../media/image42.png"/><Relationship Id="rId21" Type="http://schemas.openxmlformats.org/officeDocument/2006/relationships/image" Target="../media/image96.png"/><Relationship Id="rId7" Type="http://schemas.openxmlformats.org/officeDocument/2006/relationships/image" Target="../media/image48.png"/><Relationship Id="rId12" Type="http://schemas.openxmlformats.org/officeDocument/2006/relationships/image" Target="../media/image55.svg"/><Relationship Id="rId17" Type="http://schemas.openxmlformats.org/officeDocument/2006/relationships/image" Target="../media/image62.png"/><Relationship Id="rId25" Type="http://schemas.openxmlformats.org/officeDocument/2006/relationships/image" Target="../media/image10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svg"/><Relationship Id="rId20" Type="http://schemas.openxmlformats.org/officeDocument/2006/relationships/image" Target="../media/image85.sv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svg"/><Relationship Id="rId11" Type="http://schemas.openxmlformats.org/officeDocument/2006/relationships/image" Target="../media/image54.png"/><Relationship Id="rId24" Type="http://schemas.openxmlformats.org/officeDocument/2006/relationships/image" Target="../media/image101.svg"/><Relationship Id="rId32" Type="http://schemas.openxmlformats.org/officeDocument/2006/relationships/image" Target="../media/image129.svg"/><Relationship Id="rId5" Type="http://schemas.openxmlformats.org/officeDocument/2006/relationships/image" Target="../media/image46.png"/><Relationship Id="rId15" Type="http://schemas.openxmlformats.org/officeDocument/2006/relationships/image" Target="../media/image60.png"/><Relationship Id="rId23" Type="http://schemas.openxmlformats.org/officeDocument/2006/relationships/image" Target="../media/image100.png"/><Relationship Id="rId28" Type="http://schemas.openxmlformats.org/officeDocument/2006/relationships/image" Target="../media/image111.svg"/><Relationship Id="rId10" Type="http://schemas.openxmlformats.org/officeDocument/2006/relationships/image" Target="../media/image53.svg"/><Relationship Id="rId19" Type="http://schemas.openxmlformats.org/officeDocument/2006/relationships/image" Target="../media/image84.png"/><Relationship Id="rId31" Type="http://schemas.openxmlformats.org/officeDocument/2006/relationships/image" Target="../media/image128.png"/><Relationship Id="rId4" Type="http://schemas.openxmlformats.org/officeDocument/2006/relationships/image" Target="../media/image43.svg"/><Relationship Id="rId9" Type="http://schemas.openxmlformats.org/officeDocument/2006/relationships/image" Target="../media/image52.png"/><Relationship Id="rId14" Type="http://schemas.openxmlformats.org/officeDocument/2006/relationships/image" Target="../media/image59.svg"/><Relationship Id="rId22" Type="http://schemas.openxmlformats.org/officeDocument/2006/relationships/image" Target="../media/image97.svg"/><Relationship Id="rId27" Type="http://schemas.openxmlformats.org/officeDocument/2006/relationships/image" Target="../media/image110.png"/><Relationship Id="rId30" Type="http://schemas.openxmlformats.org/officeDocument/2006/relationships/image" Target="../media/image11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9.svg"/><Relationship Id="rId18" Type="http://schemas.openxmlformats.org/officeDocument/2006/relationships/image" Target="../media/image84.png"/><Relationship Id="rId26" Type="http://schemas.openxmlformats.org/officeDocument/2006/relationships/image" Target="../media/image110.png"/><Relationship Id="rId3" Type="http://schemas.openxmlformats.org/officeDocument/2006/relationships/image" Target="../media/image43.svg"/><Relationship Id="rId21" Type="http://schemas.openxmlformats.org/officeDocument/2006/relationships/image" Target="../media/image97.svg"/><Relationship Id="rId7" Type="http://schemas.openxmlformats.org/officeDocument/2006/relationships/image" Target="../media/image49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5" Type="http://schemas.openxmlformats.org/officeDocument/2006/relationships/image" Target="../media/image109.svg"/><Relationship Id="rId2" Type="http://schemas.openxmlformats.org/officeDocument/2006/relationships/image" Target="../media/image42.png"/><Relationship Id="rId16" Type="http://schemas.openxmlformats.org/officeDocument/2006/relationships/image" Target="../media/image62.png"/><Relationship Id="rId20" Type="http://schemas.openxmlformats.org/officeDocument/2006/relationships/image" Target="../media/image96.png"/><Relationship Id="rId29" Type="http://schemas.openxmlformats.org/officeDocument/2006/relationships/image" Target="../media/image119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11" Type="http://schemas.openxmlformats.org/officeDocument/2006/relationships/image" Target="../media/image55.svg"/><Relationship Id="rId24" Type="http://schemas.openxmlformats.org/officeDocument/2006/relationships/image" Target="../media/image108.png"/><Relationship Id="rId5" Type="http://schemas.openxmlformats.org/officeDocument/2006/relationships/image" Target="../media/image47.svg"/><Relationship Id="rId15" Type="http://schemas.openxmlformats.org/officeDocument/2006/relationships/image" Target="../media/image61.svg"/><Relationship Id="rId23" Type="http://schemas.openxmlformats.org/officeDocument/2006/relationships/image" Target="../media/image101.svg"/><Relationship Id="rId28" Type="http://schemas.openxmlformats.org/officeDocument/2006/relationships/image" Target="../media/image118.png"/><Relationship Id="rId10" Type="http://schemas.openxmlformats.org/officeDocument/2006/relationships/image" Target="../media/image54.png"/><Relationship Id="rId19" Type="http://schemas.openxmlformats.org/officeDocument/2006/relationships/image" Target="../media/image85.svg"/><Relationship Id="rId31" Type="http://schemas.openxmlformats.org/officeDocument/2006/relationships/image" Target="../media/image129.svg"/><Relationship Id="rId4" Type="http://schemas.openxmlformats.org/officeDocument/2006/relationships/image" Target="../media/image46.png"/><Relationship Id="rId9" Type="http://schemas.openxmlformats.org/officeDocument/2006/relationships/image" Target="../media/image53.svg"/><Relationship Id="rId14" Type="http://schemas.openxmlformats.org/officeDocument/2006/relationships/image" Target="../media/image60.png"/><Relationship Id="rId22" Type="http://schemas.openxmlformats.org/officeDocument/2006/relationships/image" Target="../media/image100.png"/><Relationship Id="rId27" Type="http://schemas.openxmlformats.org/officeDocument/2006/relationships/image" Target="../media/image111.svg"/><Relationship Id="rId30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F26D-77B0-4E42-994A-FF9451D1C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893" y="663701"/>
            <a:ext cx="10614212" cy="1156135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Presentation slide template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F0FAEC-BFE0-9C4F-8ED0-5403F6246191}"/>
              </a:ext>
            </a:extLst>
          </p:cNvPr>
          <p:cNvSpPr txBox="1">
            <a:spLocks/>
          </p:cNvSpPr>
          <p:nvPr/>
        </p:nvSpPr>
        <p:spPr bwMode="auto">
          <a:xfrm>
            <a:off x="1507671" y="2104710"/>
            <a:ext cx="9176657" cy="365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4400" b="0">
                <a:latin typeface="IBM Plex Sans"/>
              </a:rPr>
              <a:t>Thank you for taking part in the </a:t>
            </a:r>
            <a:endParaRPr lang="en-US" sz="4400" b="0"/>
          </a:p>
          <a:p>
            <a:pPr algn="ctr"/>
            <a:r>
              <a:rPr lang="en-US" sz="4400" b="0">
                <a:latin typeface="IBM Plex Sans"/>
              </a:rPr>
              <a:t>PASS Data Community Summit 2021.</a:t>
            </a:r>
          </a:p>
          <a:p>
            <a:pPr algn="ctr"/>
            <a:endParaRPr lang="en-US" sz="2800"/>
          </a:p>
          <a:p>
            <a:pPr algn="ctr"/>
            <a:r>
              <a:rPr lang="en-US" sz="2800">
                <a:latin typeface="IBM Plex Sans"/>
              </a:rPr>
              <a:t>Any questions? </a:t>
            </a:r>
            <a:endParaRPr lang="en-US" sz="2800"/>
          </a:p>
          <a:p>
            <a:pPr algn="ctr"/>
            <a:r>
              <a:rPr lang="en-US" sz="2800" b="0">
                <a:latin typeface="IBM Plex Sans"/>
              </a:rPr>
              <a:t>Please email speakers@passsummit.com</a:t>
            </a:r>
          </a:p>
          <a:p>
            <a:pPr algn="ctr"/>
            <a:endParaRPr lang="en-US" sz="3600">
              <a:latin typeface="IBM Plex Sans SemiBold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365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ntent Placeholder 130">
            <a:extLst>
              <a:ext uri="{FF2B5EF4-FFF2-40B4-BE49-F238E27FC236}">
                <a16:creationId xmlns:a16="http://schemas.microsoft.com/office/drawing/2014/main" id="{570D5BBB-1126-E84E-AAAA-98D7B8EB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80" y="5595854"/>
            <a:ext cx="9418359" cy="3824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/>
              <a:t>A selection of icons for use in your presentations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5EF05-E1D7-E242-9DF2-613C604E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9418359" cy="1325563"/>
          </a:xfr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F72400-3E77-C54E-87D7-2ADE49E49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5196" y="2155714"/>
            <a:ext cx="457200" cy="457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C73F287-781F-A540-B3DC-DDCDDE410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2838" y="1262146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21FAD7E-EEDF-C74B-A29B-FCAD71C08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4780" y="1262146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C39498E-741A-3E4D-8D93-AD6D833A0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20894" y="1233488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E6DAC8-5857-4444-947F-86820C3744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31693" y="4861970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3F8F5C-2B05-E34F-AF27-384D07BA53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9104" y="3130280"/>
            <a:ext cx="457200" cy="457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43B7BE4-435D-0445-99F8-1EC9AC63A5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93046" y="215571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34C2676-A11E-4940-957C-38E80955B8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5161" y="4861970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F0ACB7-51CC-8942-AE2A-85FCA038A5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6620" y="3130280"/>
            <a:ext cx="457200" cy="457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5B66F6E-9BDD-3C4A-8E7F-73600B14E3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1146" y="2155714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A2AD71A-72BE-124E-AEAF-A4458C4036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24294" y="4861970"/>
            <a:ext cx="457200" cy="457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0B801C7-5B37-B64E-AE3B-2E95B8D4B7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07832" y="4018536"/>
            <a:ext cx="457200" cy="4572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2B3F75D-4C47-F641-BDCC-1CC96286BD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86028" y="4861970"/>
            <a:ext cx="457200" cy="457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D3AAF49-968B-C54C-B914-F309F6CB894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89246" y="2155714"/>
            <a:ext cx="457200" cy="457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61C7B13-19C2-4D45-99BE-9BF4AFAB72D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37346" y="2155714"/>
            <a:ext cx="457200" cy="4572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511327D-0A50-644E-9DD3-E4D7D73E520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69962" y="4861970"/>
            <a:ext cx="457200" cy="457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12B1839-C9BF-0F4B-9E2D-ED3F94FB81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8664" y="1262146"/>
            <a:ext cx="457200" cy="4572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3681808-655D-534F-BC5D-0A212F114C7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04742" y="3130280"/>
            <a:ext cx="457200" cy="4572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A9A0012-B077-E346-8BB9-D72D339E5AE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17096" y="2155714"/>
            <a:ext cx="457200" cy="4572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2F77EBF-AA7C-3742-AE8B-6CE112A98A5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113296" y="2155714"/>
            <a:ext cx="457200" cy="4572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5B96510-E06C-8340-A731-E1160A788C9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361396" y="2155714"/>
            <a:ext cx="457200" cy="4572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ED823DA-54A9-F743-8D9A-F5616465026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85446" y="2155714"/>
            <a:ext cx="457200" cy="4572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36A7DE3-10BA-394C-AE4F-AE31329B6D5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729062" y="4018536"/>
            <a:ext cx="457200" cy="4572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DD0265E-7A12-C14C-B9DE-09BEF0E7C82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207832" y="3130280"/>
            <a:ext cx="457200" cy="4572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8E06DEE-B772-3D49-A7C4-C85E2BE63C5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300826" y="4861970"/>
            <a:ext cx="457200" cy="4572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F33FFCF-2B35-6646-98EE-9783F895045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074136" y="3130280"/>
            <a:ext cx="457200" cy="4572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CE1C58F-1086-7145-BD1E-903B45D5012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09496" y="2155714"/>
            <a:ext cx="457200" cy="4572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E0903A9-3E10-0B48-B4FB-B402B36D3FE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478629" y="4861970"/>
            <a:ext cx="457200" cy="4572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40A4591-1388-7145-A587-36E8D2D88BA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693427" y="4861970"/>
            <a:ext cx="457200" cy="457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ECD055CB-2815-3547-8ECC-BEF9C3A2C2C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730606" y="1262146"/>
            <a:ext cx="457200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076A16D7-0FFA-7948-AA9F-DCBEFF72209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216895" y="4861970"/>
            <a:ext cx="457200" cy="457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26323F29-2E39-1D44-8E05-8614043377B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347762" y="4861970"/>
            <a:ext cx="457200" cy="4572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DF94ECA-A234-954F-A04B-F7EFCCB3EAD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562560" y="4861970"/>
            <a:ext cx="457200" cy="457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F361AE8-EA2D-C74D-97B6-2BAE308F224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09496" y="4861970"/>
            <a:ext cx="457200" cy="4572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15C0EDB5-5A97-984C-8461-DC53EBEDCC1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859369" y="4018536"/>
            <a:ext cx="457200" cy="4572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799F4951-FFE3-8649-9BB5-BC617EBF13A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368996" y="2155714"/>
            <a:ext cx="457200" cy="457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CA51397-9631-B843-A8F0-3B312E2DF32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468448" y="4018536"/>
            <a:ext cx="457200" cy="4572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07450347-E2EF-6149-BA92-18C9A43277E3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201652" y="3130280"/>
            <a:ext cx="457200" cy="4572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13C33B95-DED1-4C46-8082-7EAFFCF97F3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329168" y="3130280"/>
            <a:ext cx="457200" cy="4572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AB4B9B82-B12B-2140-B334-BE8336D2F86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119983" y="4018536"/>
            <a:ext cx="457200" cy="4572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A55D4134-A2C9-A74A-97B5-0772A7FA6CE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84200" y="1262146"/>
            <a:ext cx="457200" cy="4572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CEB2432-951B-8742-9824-51A0183F829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250290" y="4018536"/>
            <a:ext cx="457200" cy="4572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27D6E3F-928A-C449-96EA-F0B44A84108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380597" y="4018536"/>
            <a:ext cx="457200" cy="4572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6209DE5F-FD70-E144-840E-60046E570CCB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510904" y="4018536"/>
            <a:ext cx="457200" cy="4572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BD498C06-1822-8842-8548-BCB7770903D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41211" y="4018536"/>
            <a:ext cx="457200" cy="4572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F61AF274-B32D-E54F-9B66-0CDFB268811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462865" y="3130280"/>
            <a:ext cx="457200" cy="4572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E761F946-BC3B-4E48-B6CE-9D9E437B9C0C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5349" y="3130280"/>
            <a:ext cx="457200" cy="4572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F64F561B-75DA-BB46-8373-266529CA45A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590381" y="3130280"/>
            <a:ext cx="457200" cy="4572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BDB3E522-BD36-2E4F-85F6-BE9CE92F659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456684" y="3130280"/>
            <a:ext cx="457200" cy="457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51BB361-E58E-7342-A027-D7D901BBD91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852548" y="1262146"/>
            <a:ext cx="457200" cy="4572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1CE60A53-A255-F24B-9185-14BB2AD0A26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338141" y="4018536"/>
            <a:ext cx="457200" cy="4572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85CB585F-3E86-B746-93C4-8B476F900EA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4974490" y="1262146"/>
            <a:ext cx="457200" cy="4572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20D2CD29-49F6-1143-8771-18EFEC22A5B5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096432" y="1262146"/>
            <a:ext cx="457200" cy="4572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4D869E96-8793-1A43-8E67-AA6B5042528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462258" y="1262146"/>
            <a:ext cx="457200" cy="4572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AE59840-DDB5-FB4B-9AE6-5DB1C083828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340316" y="1262146"/>
            <a:ext cx="457200" cy="457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CAEAD64A-F001-9C45-B18F-760DFDD51A8D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84200" y="3130280"/>
            <a:ext cx="457200" cy="4572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38781217-200F-DE4C-9B2F-44DD532F2F8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4989676" y="4018536"/>
            <a:ext cx="457200" cy="4572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241E6C5E-5783-A842-934A-2A6BA752BC4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486722" y="1262146"/>
            <a:ext cx="457200" cy="4572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3CF6F89D-423C-E340-8E15-49598299DA0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218374" y="1262146"/>
            <a:ext cx="457200" cy="4572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DF6A331D-FADA-714B-B5E4-9CAB9DDC331C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244946" y="2155714"/>
            <a:ext cx="457200" cy="4572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CCADF0A9-15EE-E744-9E28-8342C94570B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598755" y="40185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8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39F1-12AD-1F49-ADB7-6A938022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416467"/>
            <a:ext cx="5891794" cy="177460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The icons can be used big or small. </a:t>
            </a:r>
          </a:p>
          <a:p>
            <a:pPr marL="0" indent="0">
              <a:buNone/>
            </a:pPr>
            <a:r>
              <a:rPr lang="en-US"/>
              <a:t>Please avoid overlapping or distorting the icons.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5EF05-E1D7-E242-9DF2-613C604E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365125"/>
            <a:ext cx="9418359" cy="1325563"/>
          </a:xfrm>
        </p:spPr>
        <p:txBody>
          <a:bodyPr/>
          <a:lstStyle/>
          <a:p>
            <a:r>
              <a:rPr lang="en-US"/>
              <a:t>Using the icons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12B1839-C9BF-0F4B-9E2D-ED3F94FB8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715" y="3912514"/>
            <a:ext cx="543543" cy="54354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A55D4134-A2C9-A74A-97B5-0772A7FA6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855" y="4600963"/>
            <a:ext cx="543543" cy="543543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4D869E96-8793-1A43-8E67-AA6B50425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977" y="5370095"/>
            <a:ext cx="543543" cy="543543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AE59840-DDB5-FB4B-9AE6-5DB1C08382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4596" y="487035"/>
            <a:ext cx="4669960" cy="4669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0FA71-38B8-924A-BE00-3CAF712AF066}"/>
              </a:ext>
            </a:extLst>
          </p:cNvPr>
          <p:cNvSpPr txBox="1"/>
          <p:nvPr/>
        </p:nvSpPr>
        <p:spPr>
          <a:xfrm>
            <a:off x="1135622" y="3953341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latin typeface="IBM Plex Sans SemiBold" panose="020B0503050203000203" pitchFamily="34" charset="77"/>
                <a:ea typeface="Roboto" panose="02000000000000000000" pitchFamily="2" charset="0"/>
              </a:rPr>
              <a:t>They can be used as bullet points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265C48-53B0-8E49-BE90-D6C9E90ABE59}"/>
              </a:ext>
            </a:extLst>
          </p:cNvPr>
          <p:cNvSpPr txBox="1"/>
          <p:nvPr/>
        </p:nvSpPr>
        <p:spPr>
          <a:xfrm>
            <a:off x="1135622" y="4689114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latin typeface="IBM Plex Sans SemiBold" panose="020B0503050203000203" pitchFamily="34" charset="77"/>
                <a:ea typeface="Roboto" panose="02000000000000000000" pitchFamily="2" charset="0"/>
              </a:rPr>
              <a:t>Just like they’re being used here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8446AF-16C9-0843-AFCD-2B072C19AB22}"/>
              </a:ext>
            </a:extLst>
          </p:cNvPr>
          <p:cNvSpPr txBox="1"/>
          <p:nvPr/>
        </p:nvSpPr>
        <p:spPr>
          <a:xfrm>
            <a:off x="1135622" y="5442149"/>
            <a:ext cx="6232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latin typeface="IBM Plex Sans SemiBold" panose="020B0503050203000203" pitchFamily="34" charset="77"/>
                <a:ea typeface="Roboto" panose="02000000000000000000" pitchFamily="2" charset="0"/>
              </a:rPr>
              <a:t>Keep them relevant to the point if possible</a:t>
            </a:r>
          </a:p>
        </p:txBody>
      </p:sp>
    </p:spTree>
    <p:extLst>
      <p:ext uri="{BB962C8B-B14F-4D97-AF65-F5344CB8AC3E}">
        <p14:creationId xmlns:p14="http://schemas.microsoft.com/office/powerpoint/2010/main" val="104575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B67A0-1C74-EF4B-813F-207E6545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graphics you may find useful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F29AC9-748E-ED40-813E-08B4245FED54}"/>
              </a:ext>
            </a:extLst>
          </p:cNvPr>
          <p:cNvSpPr/>
          <p:nvPr/>
        </p:nvSpPr>
        <p:spPr>
          <a:xfrm>
            <a:off x="1029820" y="1922070"/>
            <a:ext cx="3760974" cy="133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304A521-5B89-624D-BD8E-FA66073B8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820" y="526605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28CC680-2488-F445-9BB0-B65BC16F4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820" y="4618257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783A343-5CF8-6844-8DE5-59D2909B1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5028" y="1614711"/>
            <a:ext cx="1640859" cy="164085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1EB598E-4C61-5D40-8DFB-E0FEF4E096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8649" y="2112671"/>
            <a:ext cx="2966150" cy="8628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6D0C3C9-C7B1-FA4D-95BF-607605646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7319" y="2112671"/>
            <a:ext cx="2966150" cy="8628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3DDE5F-4BBF-B04E-A368-278FAF6CE0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9820" y="397045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3B56-D076-6942-B0CF-0F0E90C4C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2" y="439583"/>
            <a:ext cx="10604241" cy="4965699"/>
          </a:xfrm>
        </p:spPr>
        <p:txBody>
          <a:bodyPr/>
          <a:lstStyle/>
          <a:p>
            <a:r>
              <a:rPr lang="en-US"/>
              <a:t>Virtual backgrounds </a:t>
            </a:r>
            <a:r>
              <a:rPr lang="en-US" sz="4000" b="0"/>
              <a:t>(optional)</a:t>
            </a:r>
            <a:br>
              <a:rPr lang="en-US"/>
            </a:br>
            <a:r>
              <a:rPr lang="en-US" b="0"/>
              <a:t>Create your own, and why not match it to your title slide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C7E66C-7B92-8A4B-BDEF-94665EF27D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" y="4588982"/>
            <a:ext cx="2687670" cy="1511814"/>
          </a:xfrm>
          <a:prstGeom prst="rect">
            <a:avLst/>
          </a:prstGeom>
        </p:spPr>
      </p:pic>
      <p:pic>
        <p:nvPicPr>
          <p:cNvPr id="7" name="Picture 6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7786EC42-278E-8F41-B0DC-9BEC3958E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8" y="4725066"/>
            <a:ext cx="2111379" cy="13757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B0873F-F6EE-CA49-A371-E8DB13E902DB}"/>
              </a:ext>
            </a:extLst>
          </p:cNvPr>
          <p:cNvSpPr/>
          <p:nvPr/>
        </p:nvSpPr>
        <p:spPr>
          <a:xfrm>
            <a:off x="3722278" y="4424766"/>
            <a:ext cx="3923126" cy="182105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C1F746-64A6-A840-A21B-E75ABA983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44" y="5053093"/>
            <a:ext cx="939573" cy="528510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2327863A-A000-424A-B2DE-43B49D334D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33" y="4588982"/>
            <a:ext cx="2712281" cy="1530479"/>
          </a:xfrm>
          <a:prstGeom prst="rect">
            <a:avLst/>
          </a:prstGeom>
        </p:spPr>
      </p:pic>
      <p:pic>
        <p:nvPicPr>
          <p:cNvPr id="12" name="Picture 11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CF00F460-AD74-854E-97C8-AEC4713DCF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75" y="5100667"/>
            <a:ext cx="738109" cy="4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E97412-A92E-5440-82DA-65915A556970}"/>
              </a:ext>
            </a:extLst>
          </p:cNvPr>
          <p:cNvSpPr/>
          <p:nvPr/>
        </p:nvSpPr>
        <p:spPr>
          <a:xfrm>
            <a:off x="0" y="1376515"/>
            <a:ext cx="12192000" cy="44736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1EB29E-BF9C-F948-A74E-0C297C20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686929"/>
          </a:xfrm>
        </p:spPr>
        <p:txBody>
          <a:bodyPr/>
          <a:lstStyle/>
          <a:p>
            <a:r>
              <a:rPr lang="en-US"/>
              <a:t>Virtual background examples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D13A44-86BC-9644-BB01-1F6FBAC8C2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6" y="3847856"/>
            <a:ext cx="2687670" cy="1511814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0AF41B-6492-084F-B8CB-77362563B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6" y="1807116"/>
            <a:ext cx="2687670" cy="1511815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E7BA04CB-F9AA-AD4E-B47B-2391511F8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46" y="3847856"/>
            <a:ext cx="2687670" cy="1511814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0507C46B-43D0-7442-9C68-315467A04E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5" y="1807116"/>
            <a:ext cx="2687670" cy="1511815"/>
          </a:xfrm>
          <a:prstGeom prst="rect">
            <a:avLst/>
          </a:prstGeom>
        </p:spPr>
      </p:pic>
      <p:pic>
        <p:nvPicPr>
          <p:cNvPr id="19" name="Picture 18" descr="A picture containing qr code&#10;&#10;Description automatically generated">
            <a:extLst>
              <a:ext uri="{FF2B5EF4-FFF2-40B4-BE49-F238E27FC236}">
                <a16:creationId xmlns:a16="http://schemas.microsoft.com/office/drawing/2014/main" id="{EB0AB044-F441-E647-897D-6219E16056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3" y="3847854"/>
            <a:ext cx="2687672" cy="1511815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medium confidence">
            <a:extLst>
              <a:ext uri="{FF2B5EF4-FFF2-40B4-BE49-F238E27FC236}">
                <a16:creationId xmlns:a16="http://schemas.microsoft.com/office/drawing/2014/main" id="{E1964B14-59F5-DB49-ABD9-53C48E10EB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3" y="1807117"/>
            <a:ext cx="2687670" cy="151181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A10E9EEE-B386-344B-9057-6818174EDF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021" y="3847856"/>
            <a:ext cx="2687668" cy="1511813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AAA0E60-FBCB-914C-BA56-E6CBA04757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823" y="1807117"/>
            <a:ext cx="2687668" cy="1511813"/>
          </a:xfrm>
          <a:prstGeom prst="rect">
            <a:avLst/>
          </a:prstGeom>
        </p:spPr>
      </p:pic>
      <p:pic>
        <p:nvPicPr>
          <p:cNvPr id="40" name="Picture 3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622D38DE-2604-8344-9ADB-39CCFCC1C55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15" y="3983939"/>
            <a:ext cx="2111379" cy="137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5447AB-2556-774B-8149-48D44CC6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8" y="1253330"/>
            <a:ext cx="7226070" cy="53637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IBM Plex Sans"/>
              </a:rPr>
              <a:t>Use the Virtual background slide layout </a:t>
            </a:r>
            <a:endParaRPr lang="en-US" sz="2800"/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IBM Plex Sans"/>
              </a:rPr>
              <a:t>Add the icons from page 10 </a:t>
            </a:r>
            <a:endParaRPr lang="en-US" sz="2800"/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IBM Plex Sans"/>
              </a:rPr>
              <a:t>Avoid overlapping or distorting the icons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IBM Plex Sans"/>
              </a:rPr>
              <a:t>Export the slide as a </a:t>
            </a:r>
            <a:r>
              <a:rPr lang="en-US" sz="2800" err="1">
                <a:latin typeface="IBM Plex Sans"/>
              </a:rPr>
              <a:t>png</a:t>
            </a:r>
            <a:endParaRPr lang="en-US" sz="2800">
              <a:latin typeface="IBM Plex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1EB29E-BF9C-F948-A74E-0C297C20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686929"/>
          </a:xfrm>
        </p:spPr>
        <p:txBody>
          <a:bodyPr/>
          <a:lstStyle/>
          <a:p>
            <a:r>
              <a:rPr lang="en-US"/>
              <a:t>Create your own virtual background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E22849-A5D8-9849-97DD-5312410B6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6" y="4338162"/>
            <a:ext cx="5243905" cy="23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36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Slide examples</a:t>
            </a:r>
          </a:p>
        </p:txBody>
      </p:sp>
    </p:spTree>
    <p:extLst>
      <p:ext uri="{BB962C8B-B14F-4D97-AF65-F5344CB8AC3E}">
        <p14:creationId xmlns:p14="http://schemas.microsoft.com/office/powerpoint/2010/main" val="146762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B3B1D2-3109-43AC-823A-E678448C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1677"/>
            <a:ext cx="9354834" cy="160734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GB" sz="2400">
                <a:latin typeface="IBM Plex Sans"/>
              </a:rPr>
              <a:t>The PASS Data Community Summit conference is dedicated to providing a safe and harassment-free learning and networking environment for everyone. Harassment in any form is not tolerated.</a:t>
            </a:r>
            <a:endParaRPr lang="en-GB" sz="2000">
              <a:latin typeface="IBM Plex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07EA8-FB3C-4451-9EDC-03167A5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IBM Plex Sans"/>
              </a:rPr>
              <a:t>Code of Conduct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FCB109-88CF-4CF8-B0F8-0BED6450B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7401" y="1363453"/>
            <a:ext cx="638816" cy="6388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E9CE32-C010-45E9-A8A7-4FB3C0D3E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7401" y="3166473"/>
            <a:ext cx="638816" cy="6388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74FD08-13AE-4B9F-87A2-41EA1195D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27401" y="457994"/>
            <a:ext cx="638816" cy="6388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6FFCAE5-966D-4BB8-BF83-756A5284C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7401" y="4071932"/>
            <a:ext cx="638816" cy="6348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297D71-40CF-48CD-A023-98E3DC479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29376" y="2268911"/>
            <a:ext cx="634868" cy="6348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ECEB208-F82F-406E-A531-E40BF1E94F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25428" y="4933960"/>
            <a:ext cx="634868" cy="634868"/>
          </a:xfrm>
          <a:prstGeom prst="rect">
            <a:avLst/>
          </a:prstGeom>
        </p:spPr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4C5834EA-AC84-4C46-A59A-6775BFD3B8CC}"/>
              </a:ext>
            </a:extLst>
          </p:cNvPr>
          <p:cNvSpPr txBox="1">
            <a:spLocks/>
          </p:cNvSpPr>
          <p:nvPr/>
        </p:nvSpPr>
        <p:spPr bwMode="auto">
          <a:xfrm>
            <a:off x="367468" y="3588886"/>
            <a:ext cx="9354834" cy="242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400" b="1">
                <a:latin typeface="IBM Plex Sans"/>
              </a:rPr>
              <a:t>Please report any concerns</a:t>
            </a:r>
            <a:endParaRPr lang="en-GB" sz="2400">
              <a:latin typeface="IBM Plex Sans"/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GB" sz="2000">
                <a:latin typeface="IBM Plex Sans"/>
              </a:rPr>
              <a:t>Get in touch with the organizing team at </a:t>
            </a:r>
            <a:r>
              <a:rPr lang="en-GB" sz="2000">
                <a:latin typeface="IBM Plex Sans"/>
                <a:hlinkClick r:id="rId14"/>
              </a:rPr>
              <a:t>help@passsummit.com</a:t>
            </a:r>
            <a:endParaRPr lang="en-GB" sz="2000"/>
          </a:p>
          <a:p>
            <a:pPr marL="0" indent="0">
              <a:lnSpc>
                <a:spcPct val="100000"/>
              </a:lnSpc>
              <a:buNone/>
            </a:pPr>
            <a:endParaRPr lang="en-GB" sz="2000">
              <a:latin typeface="IBM Plex Sans"/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GB" sz="2400" b="1">
                <a:latin typeface="IBM Plex Sans"/>
              </a:rPr>
              <a:t>Read our full Code of Conduct</a:t>
            </a:r>
            <a:r>
              <a:rPr lang="en-GB" sz="2400">
                <a:latin typeface="IBM Plex Sans"/>
              </a:rPr>
              <a:t> </a:t>
            </a:r>
            <a:endParaRPr lang="en-GB" sz="2000">
              <a:latin typeface="IBM Plex Sans"/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GB" sz="2000">
                <a:latin typeface="IBM Plex Sans"/>
                <a:hlinkClick r:id="rId15"/>
              </a:rPr>
              <a:t>www.PASSDataCommunitySummit.com/code-of-conduct</a:t>
            </a:r>
            <a:endParaRPr lang="en-GB" sz="200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1310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the default title slide</a:t>
            </a:r>
            <a:br>
              <a:rPr lang="en-US"/>
            </a:br>
            <a:r>
              <a:rPr lang="en-US" b="0">
                <a:latin typeface="IBM Plex Sans Text" panose="020B0503050203000203" pitchFamily="34" charset="77"/>
              </a:rPr>
              <a:t>Using the default icons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/>
              <a:t>Name here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/>
              <a:t>Pronouns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Job title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Designer</a:t>
            </a:r>
          </a:p>
        </p:txBody>
      </p:sp>
      <p:pic>
        <p:nvPicPr>
          <p:cNvPr id="13" name="Picture Placeholder 12" descr="A person wearing glasses and holding up his hands&#10;&#10;Description automatically generated with low confidence">
            <a:extLst>
              <a:ext uri="{FF2B5EF4-FFF2-40B4-BE49-F238E27FC236}">
                <a16:creationId xmlns:a16="http://schemas.microsoft.com/office/drawing/2014/main" id="{F204E9F5-6050-4C42-ADC3-B865CB8428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petewoodhouse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err="1"/>
              <a:t>Petewoodhouse.medium.com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err="1"/>
              <a:t>www.pete.co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Redgate Software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>
                <a:latin typeface="IBM Plex Sans"/>
              </a:rPr>
              <a:t>I've worked for agencies, for my own clients and as a freelancer. For large organisations and small family businesses, from designing websites for the NHS to branding local restaurants.</a:t>
            </a:r>
            <a:br>
              <a:rPr lang="en-GB"/>
            </a:br>
            <a:br>
              <a:rPr lang="en-GB"/>
            </a:br>
            <a:r>
              <a:rPr lang="en-GB">
                <a:latin typeface="IBM Plex Sans"/>
              </a:rPr>
              <a:t>Currently I'm working at Redgate, a software company in Cambridge, UK.</a:t>
            </a:r>
            <a:endParaRPr lang="en-US">
              <a:latin typeface="IBM Plex Sans"/>
            </a:endParaRPr>
          </a:p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IBM Plex Sans SemiBold"/>
              </a:rPr>
              <a:t>He/him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Woodhouse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619409C-887A-B848-A295-B00F174B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585" y="5899613"/>
            <a:ext cx="368937" cy="368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7" y="4798351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577" y="5354986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D1E0-A841-2D4A-BE05-55B09FEC1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>
                <a:solidFill>
                  <a:schemeClr val="tx2"/>
                </a:solidFill>
              </a:rPr>
              <a:t>3 - </a:t>
            </a:r>
            <a:r>
              <a:rPr lang="en-US" sz="3200">
                <a:latin typeface="IBM Plex Sans Medium" panose="020B0503050203000203" pitchFamily="34" charset="77"/>
              </a:rPr>
              <a:t>Slide templates</a:t>
            </a:r>
          </a:p>
          <a:p>
            <a:pPr marL="0" indent="0">
              <a:buNone/>
            </a:pPr>
            <a:r>
              <a:rPr lang="en-US" sz="3200" b="1">
                <a:solidFill>
                  <a:schemeClr val="tx2"/>
                </a:solidFill>
              </a:rPr>
              <a:t>7 - </a:t>
            </a:r>
            <a:r>
              <a:rPr lang="en-US" sz="3200">
                <a:latin typeface="IBM Plex Sans Medium" panose="020B0503050203000203" pitchFamily="34" charset="77"/>
                <a:ea typeface="Roboto" panose="02000000000000000000" pitchFamily="2" charset="0"/>
              </a:rPr>
              <a:t>Set this template as your default</a:t>
            </a:r>
          </a:p>
          <a:p>
            <a:pPr marL="0" indent="0">
              <a:buNone/>
            </a:pPr>
            <a:r>
              <a:rPr lang="en-US" sz="3200" b="1">
                <a:solidFill>
                  <a:schemeClr val="tx2"/>
                </a:solidFill>
              </a:rPr>
              <a:t>9 - </a:t>
            </a:r>
            <a:r>
              <a:rPr lang="en-US" sz="3200">
                <a:latin typeface="IBM Plex Sans Medium" panose="020B0503050203000203" pitchFamily="34" charset="77"/>
              </a:rPr>
              <a:t>Icons and graphics for you to use</a:t>
            </a:r>
          </a:p>
          <a:p>
            <a:pPr marL="0" indent="0">
              <a:buNone/>
            </a:pPr>
            <a:r>
              <a:rPr lang="en-US" sz="3200" b="1">
                <a:solidFill>
                  <a:schemeClr val="tx2"/>
                </a:solidFill>
              </a:rPr>
              <a:t>13 - </a:t>
            </a:r>
            <a:r>
              <a:rPr lang="en-US" sz="3200">
                <a:latin typeface="IBM Plex Sans Medium" panose="020B0503050203000203" pitchFamily="34" charset="77"/>
              </a:rPr>
              <a:t>Virtual backgrounds (optional)</a:t>
            </a:r>
          </a:p>
          <a:p>
            <a:pPr marL="0" indent="0">
              <a:buNone/>
            </a:pPr>
            <a:r>
              <a:rPr lang="en-US" sz="3200" b="1">
                <a:solidFill>
                  <a:schemeClr val="tx2"/>
                </a:solidFill>
              </a:rPr>
              <a:t>16 - </a:t>
            </a:r>
            <a:r>
              <a:rPr lang="en-US" sz="3200">
                <a:latin typeface="IBM Plex Sans Medium" panose="020B0503050203000203" pitchFamily="34" charset="77"/>
              </a:rPr>
              <a:t>Slide examples</a:t>
            </a:r>
          </a:p>
          <a:p>
            <a:pPr marL="514350" indent="-514350">
              <a:buAutoNum type="arabicPeriod"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BF68F-8C01-2E43-B476-9EA7454C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Contents</a:t>
            </a:r>
            <a:br>
              <a:rPr lang="en-US" sz="3600"/>
            </a:br>
            <a:r>
              <a:rPr lang="en-US" sz="3600" b="0"/>
              <a:t>Everything you need for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768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for the end of the presentation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/>
              <a:t>Name goes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/>
              <a:t>Contact or social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Contact or social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Contact or social</a:t>
            </a:r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798443"/>
          </a:xfrm>
        </p:spPr>
        <p:txBody>
          <a:bodyPr/>
          <a:lstStyle/>
          <a:p>
            <a:r>
              <a:rPr lang="en-US"/>
              <a:t>Why encryption isn’t enough for database development environments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01997981-810C-C542-B7BD-9319AA97FCA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/>
              <a:t>Name goes here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B4CDC43F-CF20-5E49-81D5-D5561AA473F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/>
              <a:t>Pronouns</a:t>
            </a:r>
          </a:p>
        </p:txBody>
      </p:sp>
      <p:sp>
        <p:nvSpPr>
          <p:cNvPr id="13" name="Content Placeholder 21">
            <a:extLst>
              <a:ext uri="{FF2B5EF4-FFF2-40B4-BE49-F238E27FC236}">
                <a16:creationId xmlns:a16="http://schemas.microsoft.com/office/drawing/2014/main" id="{6E44FB46-2D9A-D443-A470-50D9134023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Job title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0E4A5A2C-01A6-084B-884B-90B40739DA5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Organization/business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BC123EF-20B4-824D-A894-8FF35161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6300" y="1272765"/>
            <a:ext cx="510395" cy="5103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9B202EF-FC92-3842-87E2-532593A5C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6130" y="2188973"/>
            <a:ext cx="510395" cy="51039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A0C140B-0A85-2546-9CB6-23D4C01E5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6585" y="5003228"/>
            <a:ext cx="510395" cy="51039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83CDCEB-5A67-F942-AF5E-164CF428E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6130" y="4035967"/>
            <a:ext cx="510395" cy="51039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4C3DD0F-2FA9-0444-922D-7C59E25DF4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66415" y="5006368"/>
            <a:ext cx="510395" cy="51039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062290E-2F4D-404B-91C0-81D1D79676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6130" y="4959464"/>
            <a:ext cx="510395" cy="51039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F80000B-B9B4-B44C-BA53-742DA710F8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56300" y="5932449"/>
            <a:ext cx="510395" cy="51039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F718F2E-CBE6-F747-A82B-9298AC30C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00" y="4068576"/>
            <a:ext cx="510395" cy="51039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079CA2E-C6F8-9243-84E7-6613C5E515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66415" y="4080290"/>
            <a:ext cx="510395" cy="51039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26C49C1-AEB9-8B48-9D33-87D8675298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56300" y="5000513"/>
            <a:ext cx="510395" cy="51039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14B9016-719A-CA43-9D48-EB6B1DFB52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426130" y="3112470"/>
            <a:ext cx="510395" cy="51039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02EEE8D-5718-5F42-92AD-52E938A094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26130" y="1265476"/>
            <a:ext cx="510395" cy="51039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062EF01-96B2-024C-A1C0-0BC4F07673C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466415" y="5932448"/>
            <a:ext cx="510395" cy="51039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6CBC759-6D68-A649-8B02-5A36F4AF52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356300" y="3136639"/>
            <a:ext cx="510395" cy="51039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5356C6-74DA-3449-AB8F-8CCA0A0A00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66415" y="2228134"/>
            <a:ext cx="510395" cy="51039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A85D9F0-6FD8-8041-BA8B-38987A3AE65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506700" y="5932448"/>
            <a:ext cx="510395" cy="51039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FB1F874-054D-E643-891A-861BBDBE80E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96585" y="5932448"/>
            <a:ext cx="510395" cy="51039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E87905-75AF-0349-A64B-1EA6FFDBEB9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96584" y="4068575"/>
            <a:ext cx="510395" cy="51039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E83F610-3B1E-6A4A-BB58-A8F73E283D9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466415" y="3154212"/>
            <a:ext cx="510395" cy="51039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3463CF7-2852-A54B-8DFB-4CC94B57786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26130" y="5882962"/>
            <a:ext cx="510395" cy="51039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CF90250-4DD6-884D-920A-0BB0296B177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426130" y="341979"/>
            <a:ext cx="510395" cy="51039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4C36D04-B22C-0243-B6BD-70D36C8A77D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356300" y="2204702"/>
            <a:ext cx="510395" cy="5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3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798443"/>
          </a:xfrm>
        </p:spPr>
        <p:txBody>
          <a:bodyPr/>
          <a:lstStyle/>
          <a:p>
            <a:r>
              <a:rPr lang="en-US"/>
              <a:t>Why encryption isn’t enough for database development environments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01997981-810C-C542-B7BD-9319AA97FCA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/>
              <a:t>Name goes here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B4CDC43F-CF20-5E49-81D5-D5561AA473F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/>
              <a:t>Pronouns</a:t>
            </a:r>
          </a:p>
        </p:txBody>
      </p:sp>
      <p:sp>
        <p:nvSpPr>
          <p:cNvPr id="13" name="Content Placeholder 21">
            <a:extLst>
              <a:ext uri="{FF2B5EF4-FFF2-40B4-BE49-F238E27FC236}">
                <a16:creationId xmlns:a16="http://schemas.microsoft.com/office/drawing/2014/main" id="{6E44FB46-2D9A-D443-A470-50D9134023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Job title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0E4A5A2C-01A6-084B-884B-90B40739DA5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7D2B2D2-D969-0E48-B5BA-A26B9D67B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4437" y="2869570"/>
            <a:ext cx="3119331" cy="31193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B1406C5-DE47-6C4A-9783-182C1C098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3044" y="4993396"/>
            <a:ext cx="1607769" cy="16077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E98D0B8-0024-9446-BF2C-E73E3D614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6123" y="1175555"/>
            <a:ext cx="1551785" cy="15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96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1606280"/>
          </a:xfrm>
        </p:spPr>
        <p:txBody>
          <a:bodyPr/>
          <a:lstStyle/>
          <a:p>
            <a:r>
              <a:rPr lang="en-US"/>
              <a:t>Why is Database DevOps essential for cloud migration</a:t>
            </a:r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39790392-72EF-8749-826E-A010D631329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/>
              <a:t>Name here</a:t>
            </a:r>
          </a:p>
        </p:txBody>
      </p:sp>
      <p:sp>
        <p:nvSpPr>
          <p:cNvPr id="25" name="Content Placeholder 20">
            <a:extLst>
              <a:ext uri="{FF2B5EF4-FFF2-40B4-BE49-F238E27FC236}">
                <a16:creationId xmlns:a16="http://schemas.microsoft.com/office/drawing/2014/main" id="{F12862D6-393A-9F4A-A8FF-DE0169237ED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/>
              <a:t>Pronouns</a:t>
            </a:r>
          </a:p>
        </p:txBody>
      </p:sp>
      <p:sp>
        <p:nvSpPr>
          <p:cNvPr id="26" name="Content Placeholder 21">
            <a:extLst>
              <a:ext uri="{FF2B5EF4-FFF2-40B4-BE49-F238E27FC236}">
                <a16:creationId xmlns:a16="http://schemas.microsoft.com/office/drawing/2014/main" id="{48C3E661-37B7-0C4F-A984-466C953EA4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Job title</a:t>
            </a:r>
          </a:p>
        </p:txBody>
      </p:sp>
      <p:sp>
        <p:nvSpPr>
          <p:cNvPr id="27" name="Content Placeholder 22">
            <a:extLst>
              <a:ext uri="{FF2B5EF4-FFF2-40B4-BE49-F238E27FC236}">
                <a16:creationId xmlns:a16="http://schemas.microsoft.com/office/drawing/2014/main" id="{66DCACC4-5762-834F-968E-3DCB9AC43FB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CC3426-3654-724D-85E2-12EA3ACF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9007" y="1259391"/>
            <a:ext cx="921074" cy="9210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7C5EF7-EC55-3E4A-B2E0-BDE0FAB4B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9007" y="4107015"/>
            <a:ext cx="921074" cy="92107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A0DB700-BF58-9A4C-99F5-860E4275B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09007" y="2683203"/>
            <a:ext cx="921074" cy="9210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5CD1A6-B8C4-8E4E-A0EA-A31EA6FEFA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0755" y="5465451"/>
            <a:ext cx="1057578" cy="1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54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2" y="1783392"/>
            <a:ext cx="7647590" cy="1854543"/>
          </a:xfrm>
        </p:spPr>
        <p:txBody>
          <a:bodyPr/>
          <a:lstStyle/>
          <a:p>
            <a:r>
              <a:rPr lang="en-US">
                <a:latin typeface="IBM Plex Sans"/>
              </a:rPr>
              <a:t>Github basics for any DBA</a:t>
            </a:r>
            <a:br>
              <a:rPr lang="en-US"/>
            </a:br>
            <a:r>
              <a:rPr lang="en-US" b="0">
                <a:latin typeface="IBM Plex Sans Text"/>
              </a:rPr>
              <a:t>Practical tips</a:t>
            </a:r>
            <a:endParaRPr lang="en-US">
              <a:latin typeface="IBM Plex Sans Text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241747FF-2489-1445-85A9-3E60BC7425B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/>
              <a:t>Name here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37C9A05B-72D4-E242-89B9-500AB2A57DD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/>
              <a:t>Pronouns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FDD97258-796F-1942-B7C8-E28E60E9CFD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Job title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EE69176B-9F43-DB47-8817-9776F0CA484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Organization/business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C97F1D-59F8-1E46-96D3-6A2AC3A0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561" y="3234813"/>
            <a:ext cx="3317466" cy="33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5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data community is at the heart of any business</a:t>
            </a:r>
            <a:br>
              <a:rPr lang="en-US"/>
            </a:br>
            <a:r>
              <a:rPr lang="en-US" b="0">
                <a:latin typeface="IBM Plex Sans Text" panose="020B0503050203000203" pitchFamily="34" charset="77"/>
              </a:rPr>
              <a:t>Fun stories &amp; examples</a:t>
            </a:r>
            <a:endParaRPr lang="en-US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6B011D6D-A41C-1742-B2BD-AE8CB2C1CCE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/>
              <a:t>Name here</a:t>
            </a:r>
          </a:p>
        </p:txBody>
      </p:sp>
      <p:sp>
        <p:nvSpPr>
          <p:cNvPr id="26" name="Content Placeholder 20">
            <a:extLst>
              <a:ext uri="{FF2B5EF4-FFF2-40B4-BE49-F238E27FC236}">
                <a16:creationId xmlns:a16="http://schemas.microsoft.com/office/drawing/2014/main" id="{D9DA85F5-24DA-EC45-9D57-DF5470DA0F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/>
              <a:t>Pronouns</a:t>
            </a:r>
          </a:p>
        </p:txBody>
      </p:sp>
      <p:sp>
        <p:nvSpPr>
          <p:cNvPr id="27" name="Content Placeholder 21">
            <a:extLst>
              <a:ext uri="{FF2B5EF4-FFF2-40B4-BE49-F238E27FC236}">
                <a16:creationId xmlns:a16="http://schemas.microsoft.com/office/drawing/2014/main" id="{A1F36BB4-1E45-A246-A21E-B9947BFE1F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Job title</a:t>
            </a:r>
          </a:p>
        </p:txBody>
      </p:sp>
      <p:sp>
        <p:nvSpPr>
          <p:cNvPr id="28" name="Content Placeholder 22">
            <a:extLst>
              <a:ext uri="{FF2B5EF4-FFF2-40B4-BE49-F238E27FC236}">
                <a16:creationId xmlns:a16="http://schemas.microsoft.com/office/drawing/2014/main" id="{7E80A694-4240-484B-A2AD-D243597ACC9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Organization/business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7C3B8-B8AD-234C-A862-087FCA61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9715" y="3776761"/>
            <a:ext cx="1577838" cy="15778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1179482-F27A-6947-BD1E-DB2F75328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5337" y="3620789"/>
            <a:ext cx="1437027" cy="14370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AC16B69-959D-4A41-8694-40E5BAA3E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3066" y="5026530"/>
            <a:ext cx="1577839" cy="15778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F36D71B-6954-7E44-BE2B-1528FC2235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7997" y="5226533"/>
            <a:ext cx="1437027" cy="14370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22F2758-81E1-F840-86C7-8D05ECF122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6845" y="2315084"/>
            <a:ext cx="1320708" cy="132070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272825-BC33-8C42-AFA1-0F6A265EB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18161" y="5636538"/>
            <a:ext cx="967831" cy="9678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D4C3033-845F-644B-8715-06F15B009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95082" y="385889"/>
            <a:ext cx="882471" cy="88247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C477C53-6EB3-5642-BBC8-5EDFF9F739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02764" y="1135614"/>
            <a:ext cx="1108162" cy="11081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C50F76E-A653-294A-895B-5DD7FB4073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92430" y="2458165"/>
            <a:ext cx="1026949" cy="10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58F5F0-ABC1-0848-8628-04A839BB6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427" y="1272765"/>
            <a:ext cx="510395" cy="5103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A021E5-8A53-0140-8CFE-074E93D8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542" y="1302056"/>
            <a:ext cx="510395" cy="51039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0497A7E-C01A-C348-8685-B12EE4160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4257" y="2188973"/>
            <a:ext cx="510395" cy="5103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9D0DED-E49C-4444-9CC4-D8194A15A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4712" y="5003228"/>
            <a:ext cx="510395" cy="5103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74735F-2336-364D-9A68-FF6D2E310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14257" y="4035967"/>
            <a:ext cx="510395" cy="5103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C7FADA-6FB9-914C-8AB6-9FE067D8B5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4542" y="5006368"/>
            <a:ext cx="510395" cy="5103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F5BEF25-2559-FD46-808B-262B50D96A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14257" y="4959464"/>
            <a:ext cx="510395" cy="51039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F79CFC-D8B2-AE40-8C72-70FA4A3732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44427" y="5932449"/>
            <a:ext cx="510395" cy="5103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3B2A8E-E875-7C4E-91D4-92BCA8F3A2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44427" y="4068576"/>
            <a:ext cx="510395" cy="5103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CCF6BE4-F37F-6B4A-8255-53AAD6FEA3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4542" y="4080290"/>
            <a:ext cx="510395" cy="5103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72747F2-A1AC-5747-8BAC-473228DAB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44427" y="5000513"/>
            <a:ext cx="510395" cy="51039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6A3EB4-6D36-C449-8695-368C51AD0C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14257" y="3112470"/>
            <a:ext cx="510395" cy="51039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EAD6604-3CDC-4549-A63D-B13A6E7E639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14257" y="1265476"/>
            <a:ext cx="510395" cy="5103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8819721-08D2-FD4C-9653-C674A7B3DA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54542" y="5932448"/>
            <a:ext cx="510395" cy="51039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F39EEB2-84AB-4946-A94F-580FAF006C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44427" y="3136639"/>
            <a:ext cx="510395" cy="51039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D8841AC-6AE2-164A-8631-A1C1EE63A5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44427" y="340828"/>
            <a:ext cx="510395" cy="51039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E45078C-62A3-C54D-AFE4-80D41477B56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184712" y="2215565"/>
            <a:ext cx="510395" cy="51039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231A865-F473-1545-BD39-19F080570F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184712" y="357123"/>
            <a:ext cx="510395" cy="51039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AD86C77-6BB9-A641-A82D-72E9614C3A6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84712" y="1286344"/>
            <a:ext cx="510395" cy="51039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EF7C612-77F0-8640-8472-AF5506B74AF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54542" y="2228134"/>
            <a:ext cx="510395" cy="51039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813DE68-EF66-724A-AAD6-B59E6FECF5D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54542" y="375978"/>
            <a:ext cx="510395" cy="51039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5BB569A-CFE4-0147-94CA-C6720F9CE77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84712" y="5932448"/>
            <a:ext cx="510395" cy="51039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6624D96-5D77-AB4F-8E9E-9EB6D3B2B7B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84711" y="4068575"/>
            <a:ext cx="510395" cy="51039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DEF52FF-1B62-B949-B812-14C497E8A55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54542" y="3154212"/>
            <a:ext cx="510395" cy="51039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FE50813-385A-0343-B8D5-3B5F976195F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214257" y="5882962"/>
            <a:ext cx="510395" cy="51039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13C2EA1E-88B2-D84B-92FF-EC972A519C2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214257" y="341979"/>
            <a:ext cx="510395" cy="51039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33F2561-28B3-E14D-AB75-533590E79E1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84712" y="3136638"/>
            <a:ext cx="510395" cy="51039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B8C220E-E060-3444-90D0-90F17EDD08E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144427" y="2204702"/>
            <a:ext cx="510395" cy="5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8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94D5C1-23F2-D146-95A8-318B8E31B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427" y="1272765"/>
            <a:ext cx="510395" cy="5103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05CB8EB-5544-C947-9BE1-56EBE05F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542" y="1302056"/>
            <a:ext cx="510395" cy="5103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449E3B-C296-624C-99E8-D48D0734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4257" y="2188973"/>
            <a:ext cx="510395" cy="5103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0396677-61C5-8E4F-9CC5-B2BF96CCF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4712" y="5003228"/>
            <a:ext cx="510395" cy="5103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379DC-A5CB-C542-AC0C-EC6996CB7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14257" y="4035967"/>
            <a:ext cx="510395" cy="51039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EDB4393-BA6B-8649-B1CC-0C02A76CD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4542" y="5006368"/>
            <a:ext cx="510395" cy="5103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14EC18-C256-EA42-B22C-B58596D4D7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14257" y="4959464"/>
            <a:ext cx="510395" cy="51039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B55CBB9-88EA-B14F-955A-B2F5AC5D15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44427" y="5932449"/>
            <a:ext cx="510395" cy="51039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DBBF89-E313-F543-8942-9628C9FFFA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44427" y="4068576"/>
            <a:ext cx="510395" cy="5103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E3009A-4F46-D645-9911-1AC40EFDA5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4542" y="4080290"/>
            <a:ext cx="510395" cy="5103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63B8497-37D1-004C-89F2-6B7239CCC9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44427" y="5000513"/>
            <a:ext cx="510395" cy="51039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B3C6B7-4C6D-894C-8817-25AA17E873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14257" y="3112470"/>
            <a:ext cx="510395" cy="51039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4077A5-18FE-1C4C-9608-26B04987AC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14257" y="1265476"/>
            <a:ext cx="510395" cy="5103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6A81D7E-78A4-D547-A99F-E090A8BF7A4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54542" y="5932448"/>
            <a:ext cx="510395" cy="51039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1F2D951-E234-7F47-A467-0573C10C6A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44427" y="3136639"/>
            <a:ext cx="510395" cy="51039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C86190A-C225-8E45-A064-652C61EC65B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44427" y="340828"/>
            <a:ext cx="510395" cy="5103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CA45319-10E2-9A4C-AE8D-C07B3F91CD8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184712" y="2215565"/>
            <a:ext cx="510395" cy="5103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DA858D9-FB8E-6042-B9EC-DD9D83070B3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184712" y="357123"/>
            <a:ext cx="510395" cy="51039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271124E-C447-AB4E-BD64-19711934D4D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84712" y="1286344"/>
            <a:ext cx="510395" cy="51039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69BCCEA-4741-5242-8875-60AAA81BA6A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54542" y="2228134"/>
            <a:ext cx="510395" cy="51039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63B0526-716F-2C4F-A0A6-9C8A51C92B2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54542" y="375978"/>
            <a:ext cx="510395" cy="51039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9FF1ECA-F35B-3041-AA4E-8D097A7F05F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84712" y="5932448"/>
            <a:ext cx="510395" cy="51039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2C77F39-F803-2A42-A790-1A245986DC9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84711" y="4068575"/>
            <a:ext cx="510395" cy="51039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A67D34B-5E7B-7C45-A06A-7FE89854D99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54542" y="3154212"/>
            <a:ext cx="510395" cy="51039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AF0CC22-599D-3E42-B847-D56D391775E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214257" y="5882962"/>
            <a:ext cx="510395" cy="51039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26C004E-3D13-8C42-B3FB-7716A75A2AF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214257" y="341979"/>
            <a:ext cx="510395" cy="51039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C9EFAD0-EF10-DB42-A540-5CCF384838B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84712" y="3136638"/>
            <a:ext cx="510395" cy="51039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5DBA84-E37C-854E-A480-3FED849DD0B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144427" y="2204702"/>
            <a:ext cx="510395" cy="5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88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BE59C4-AB48-A444-B9ED-0F6C22979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3459" y="307152"/>
            <a:ext cx="3855750" cy="38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83D7-9BE1-8A47-9D93-AAE44A7D2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Slide templates</a:t>
            </a:r>
            <a:br>
              <a:rPr lang="en-US"/>
            </a:br>
            <a:r>
              <a:rPr lang="en-US" b="0">
                <a:latin typeface="IBM Plex Sans"/>
              </a:rPr>
              <a:t>Essential slides and other slide layout options</a:t>
            </a:r>
          </a:p>
        </p:txBody>
      </p:sp>
    </p:spTree>
    <p:extLst>
      <p:ext uri="{BB962C8B-B14F-4D97-AF65-F5344CB8AC3E}">
        <p14:creationId xmlns:p14="http://schemas.microsoft.com/office/powerpoint/2010/main" val="79016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8206D17-3635-8842-928F-B3729015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3459" y="307152"/>
            <a:ext cx="3855750" cy="38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90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7778D63-CEB2-E542-9AB8-86F8766FA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3701" y="4731111"/>
            <a:ext cx="1773266" cy="17732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01F9F1-ADEE-D24B-AF76-7735861A4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6738" y="4415303"/>
            <a:ext cx="2369652" cy="23696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08A9B30-900A-534D-AE8F-44F0CC732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6984" y="312291"/>
            <a:ext cx="3139682" cy="313968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724CDC8-AA23-0445-AF4C-D8DB8F2D2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8722" y="5156935"/>
            <a:ext cx="1585753" cy="158575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B0EDAD-99A1-074E-B961-E426E91DC9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0263" y="2578031"/>
            <a:ext cx="1871346" cy="187134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ACCA5EC-C090-6246-A18A-B77210F2BF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81109" y="5611092"/>
            <a:ext cx="1039159" cy="103915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1B753FC-D3AA-F84D-81E7-A54E05B640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41001" y="3035695"/>
            <a:ext cx="2320022" cy="232002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20309AE-A30E-E641-AF0D-7A55CBB59C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2860" y="3923071"/>
            <a:ext cx="2803969" cy="280396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F88AA89-5948-8349-B1C5-C2CDD8A186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72197" y="-89111"/>
            <a:ext cx="4173640" cy="417364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3D76037-B25B-1244-940F-7E2E8BE7AF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83554" y="5397949"/>
            <a:ext cx="1103727" cy="110372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67C850B-E5B1-5C47-A754-29F5CC3B9C4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26813" y="204466"/>
            <a:ext cx="2148376" cy="214837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C5AE8DB-46E4-534C-BE1E-8D0B44261A1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87830" y="3724278"/>
            <a:ext cx="1250794" cy="125079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956B0F3-082A-B844-BE5C-3445247C4D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81138" y="2495184"/>
            <a:ext cx="2105816" cy="210581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C6E915E-E880-954F-83C5-35750F8E0E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3400" y="1522522"/>
            <a:ext cx="2150346" cy="21503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93D8A45-0065-0440-8DF5-4B97EF6C50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657722" y="3656781"/>
            <a:ext cx="1318839" cy="13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43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154320A-1953-6A49-B986-A81D73BA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3701" y="4731111"/>
            <a:ext cx="1773266" cy="1773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8DFFFCC-8A9F-1C42-A532-6985B01EC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6738" y="4415303"/>
            <a:ext cx="2369652" cy="23696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0FE70B5-831E-3546-88ED-28562AD30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6984" y="312291"/>
            <a:ext cx="3139682" cy="31396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380492A-631C-B94E-8B03-C8075EFFCA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8722" y="5156935"/>
            <a:ext cx="1585753" cy="158575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49116B-215A-094C-90F1-06003658C4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0263" y="2578031"/>
            <a:ext cx="1871346" cy="187134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38F0C6-5F63-524F-BCD6-86884BEF3B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1109" y="5611092"/>
            <a:ext cx="1039159" cy="103915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A98806F-0998-B74E-9609-AD1FA5D108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1001" y="3035695"/>
            <a:ext cx="2320022" cy="232002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6B42AB-BEFF-0948-86BA-E38C76F65E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2860" y="3923071"/>
            <a:ext cx="2803969" cy="28039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82456E3-6C91-B944-8899-8ED9DAA239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72197" y="-89111"/>
            <a:ext cx="4173640" cy="41736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4F1D49-BAF0-0C42-A8C4-3B1AC0C2F8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83554" y="5397949"/>
            <a:ext cx="1103727" cy="11037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24AA24-4390-1444-84C0-F0811CF863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26813" y="204466"/>
            <a:ext cx="2148376" cy="21483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68EA588-AE20-4A4F-99A8-848E01FCB6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87830" y="3724278"/>
            <a:ext cx="1250794" cy="12507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1C6DC3-77AE-EF42-AC9A-287E3E00F2D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81138" y="2495184"/>
            <a:ext cx="2105816" cy="210581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9623A11-185E-664B-BCE5-537933CFA4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3400" y="1522522"/>
            <a:ext cx="2150346" cy="21503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41ADCC9-7F2E-6942-B63C-1D33B957C8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657722" y="3656781"/>
            <a:ext cx="1318839" cy="13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3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10EA5A3-528F-4446-9848-0471E4DD7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879" y="341010"/>
            <a:ext cx="6175979" cy="6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37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D8919-7EE7-7049-8455-8BC3EF686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879" y="341010"/>
            <a:ext cx="6175979" cy="6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201155-BEE4-AF4F-96DB-E35DA3452081}"/>
              </a:ext>
            </a:extLst>
          </p:cNvPr>
          <p:cNvSpPr/>
          <p:nvPr/>
        </p:nvSpPr>
        <p:spPr>
          <a:xfrm>
            <a:off x="0" y="1818505"/>
            <a:ext cx="12192000" cy="39438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8C2E51-B809-F74E-B87E-BF1AC0C3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10021047" cy="1325563"/>
          </a:xfrm>
        </p:spPr>
        <p:txBody>
          <a:bodyPr>
            <a:normAutofit fontScale="90000"/>
          </a:bodyPr>
          <a:lstStyle/>
          <a:p>
            <a:r>
              <a:rPr lang="en-US" sz="3600"/>
              <a:t>Slide templates</a:t>
            </a:r>
            <a:br>
              <a:rPr lang="en-US" sz="3600"/>
            </a:br>
            <a:r>
              <a:rPr lang="en-US" sz="3600" b="0"/>
              <a:t>Essential slides you must include in your presentation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4CE80F4-4980-2249-94D1-217B9C60B319}"/>
              </a:ext>
            </a:extLst>
          </p:cNvPr>
          <p:cNvSpPr txBox="1">
            <a:spLocks/>
          </p:cNvSpPr>
          <p:nvPr/>
        </p:nvSpPr>
        <p:spPr bwMode="auto">
          <a:xfrm>
            <a:off x="369046" y="2567440"/>
            <a:ext cx="2590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/>
              <a:t>Title slide</a:t>
            </a:r>
            <a:endParaRPr lang="en-US" sz="2400" b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6DB6E21-90DD-6449-B8CA-58434A444E45}"/>
              </a:ext>
            </a:extLst>
          </p:cNvPr>
          <p:cNvSpPr txBox="1">
            <a:spLocks/>
          </p:cNvSpPr>
          <p:nvPr/>
        </p:nvSpPr>
        <p:spPr bwMode="auto">
          <a:xfrm>
            <a:off x="3508310" y="2567440"/>
            <a:ext cx="2232981" cy="46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/>
              <a:t>Speaker slide</a:t>
            </a:r>
            <a:endParaRPr lang="en-US" sz="2400" b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5F46A73-1655-BF43-8279-B071BAA2E2E1}"/>
              </a:ext>
            </a:extLst>
          </p:cNvPr>
          <p:cNvSpPr txBox="1">
            <a:spLocks/>
          </p:cNvSpPr>
          <p:nvPr/>
        </p:nvSpPr>
        <p:spPr bwMode="auto">
          <a:xfrm>
            <a:off x="6355035" y="2567440"/>
            <a:ext cx="2680416" cy="57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/>
              <a:t>Evaluation slide</a:t>
            </a:r>
            <a:endParaRPr lang="en-US" sz="2400" b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8FBF222-14E9-7343-B767-AFECE2A694E0}"/>
              </a:ext>
            </a:extLst>
          </p:cNvPr>
          <p:cNvSpPr txBox="1">
            <a:spLocks/>
          </p:cNvSpPr>
          <p:nvPr/>
        </p:nvSpPr>
        <p:spPr bwMode="auto">
          <a:xfrm>
            <a:off x="9249600" y="2567440"/>
            <a:ext cx="2573353" cy="57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/>
              <a:t>Thank you slide</a:t>
            </a:r>
            <a:endParaRPr lang="en-US" sz="2400" b="0"/>
          </a:p>
        </p:txBody>
      </p:sp>
      <p:pic>
        <p:nvPicPr>
          <p:cNvPr id="24" name="Picture 2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BF0A9CA-AFC8-7B4F-B8F7-F006ECDB2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88" y="3184650"/>
            <a:ext cx="2680416" cy="1503376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01E6E5-9161-DF4E-A170-17F191A2AF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39" y="3184650"/>
            <a:ext cx="2680416" cy="1507734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099168-159C-924E-B0FB-605C71C9B3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10" y="3212053"/>
            <a:ext cx="2655243" cy="1503376"/>
          </a:xfrm>
          <a:prstGeom prst="rect">
            <a:avLst/>
          </a:prstGeom>
        </p:spPr>
      </p:pic>
      <p:pic>
        <p:nvPicPr>
          <p:cNvPr id="2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320132-E989-4843-BA84-4EF86EBC3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60" y="3213994"/>
            <a:ext cx="2649748" cy="149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D0F40F-1E67-B34C-B172-74CE8E1BDE29}"/>
              </a:ext>
            </a:extLst>
          </p:cNvPr>
          <p:cNvSpPr/>
          <p:nvPr/>
        </p:nvSpPr>
        <p:spPr>
          <a:xfrm>
            <a:off x="0" y="1906975"/>
            <a:ext cx="12192000" cy="28329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0B27EF9-8BC7-1E40-BADC-FC53E88D40A8}"/>
              </a:ext>
            </a:extLst>
          </p:cNvPr>
          <p:cNvSpPr txBox="1">
            <a:spLocks/>
          </p:cNvSpPr>
          <p:nvPr/>
        </p:nvSpPr>
        <p:spPr bwMode="auto">
          <a:xfrm>
            <a:off x="463015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/>
              <a:t>Default title slide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FBC1AAC-B686-A141-B47F-6E845E145D66}"/>
              </a:ext>
            </a:extLst>
          </p:cNvPr>
          <p:cNvSpPr txBox="1">
            <a:spLocks/>
          </p:cNvSpPr>
          <p:nvPr/>
        </p:nvSpPr>
        <p:spPr bwMode="auto">
          <a:xfrm>
            <a:off x="3280859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/>
              <a:t>Personalized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E304F78-9618-1F42-BA39-2CB2132998BF}"/>
              </a:ext>
            </a:extLst>
          </p:cNvPr>
          <p:cNvSpPr txBox="1">
            <a:spLocks/>
          </p:cNvSpPr>
          <p:nvPr/>
        </p:nvSpPr>
        <p:spPr bwMode="auto">
          <a:xfrm>
            <a:off x="6294647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/>
              <a:t>Personalized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7C53930-A170-224D-8669-EF4AA88E29CA}"/>
              </a:ext>
            </a:extLst>
          </p:cNvPr>
          <p:cNvSpPr txBox="1">
            <a:spLocks/>
          </p:cNvSpPr>
          <p:nvPr/>
        </p:nvSpPr>
        <p:spPr bwMode="auto">
          <a:xfrm>
            <a:off x="9308435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/>
              <a:t>Personalized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7B1C6-AD52-6942-A656-527DA58A25C2}"/>
              </a:ext>
            </a:extLst>
          </p:cNvPr>
          <p:cNvSpPr/>
          <p:nvPr/>
        </p:nvSpPr>
        <p:spPr>
          <a:xfrm>
            <a:off x="0" y="6167301"/>
            <a:ext cx="2397967" cy="588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ECDC68-3653-7F47-ACEA-015DD83296FA}"/>
              </a:ext>
            </a:extLst>
          </p:cNvPr>
          <p:cNvSpPr txBox="1">
            <a:spLocks/>
          </p:cNvSpPr>
          <p:nvPr/>
        </p:nvSpPr>
        <p:spPr bwMode="auto">
          <a:xfrm>
            <a:off x="463015" y="4923240"/>
            <a:ext cx="11023221" cy="165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IBM Plex Sans"/>
              </a:rPr>
              <a:t>Only use the icons provided</a:t>
            </a:r>
            <a:r>
              <a:rPr lang="en-US" sz="2000">
                <a:latin typeface="IBM Plex Sans"/>
              </a:rPr>
              <a:t> on your title slide </a:t>
            </a:r>
          </a:p>
          <a:p>
            <a:r>
              <a:rPr lang="en-US" sz="2000" b="1">
                <a:latin typeface="IBM Plex Sans"/>
              </a:rPr>
              <a:t>Avoid</a:t>
            </a:r>
            <a:r>
              <a:rPr lang="en-US" sz="2000">
                <a:latin typeface="IBM Plex Sans"/>
              </a:rPr>
              <a:t> overlapping, distorting, or rotating the icons </a:t>
            </a:r>
            <a:endParaRPr lang="en-US" sz="2000"/>
          </a:p>
          <a:p>
            <a:r>
              <a:rPr lang="en-US" sz="2000" b="1">
                <a:latin typeface="IBM Plex Sans"/>
              </a:rPr>
              <a:t>Have fun </a:t>
            </a:r>
            <a:r>
              <a:rPr lang="en-US" sz="2000">
                <a:latin typeface="IBM Plex Sans"/>
              </a:rPr>
              <a:t>and use icons that relate to your session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33865-4B25-49E5-AE29-ACBAB7B7387B}"/>
              </a:ext>
            </a:extLst>
          </p:cNvPr>
          <p:cNvSpPr txBox="1">
            <a:spLocks/>
          </p:cNvSpPr>
          <p:nvPr/>
        </p:nvSpPr>
        <p:spPr bwMode="auto">
          <a:xfrm>
            <a:off x="369047" y="492942"/>
            <a:ext cx="1002104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3600">
                <a:latin typeface="IBM Plex Sans"/>
              </a:rPr>
              <a:t>Your title slide</a:t>
            </a:r>
            <a:br>
              <a:rPr lang="en-US" sz="3600">
                <a:latin typeface="IBM Plex Sans"/>
              </a:rPr>
            </a:br>
            <a:r>
              <a:rPr lang="en-US" sz="2800" b="0">
                <a:latin typeface="IBM Plex Sans"/>
              </a:rPr>
              <a:t>Use the default title slide, or personalize it by adding the icons provided on page 10</a:t>
            </a:r>
            <a:endParaRPr lang="en-US" sz="2800"/>
          </a:p>
        </p:txBody>
      </p:sp>
      <p:pic>
        <p:nvPicPr>
          <p:cNvPr id="5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0118B-6E3A-434B-8D31-7040F2B7C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767" y="2333381"/>
            <a:ext cx="2649748" cy="1497531"/>
          </a:xfrm>
          <a:prstGeom prst="rect">
            <a:avLst/>
          </a:prstGeom>
        </p:spPr>
      </p:pic>
      <p:pic>
        <p:nvPicPr>
          <p:cNvPr id="6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305430C-F9CE-4CFE-ADF4-E8130334A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778" y="2344164"/>
            <a:ext cx="2667719" cy="1508314"/>
          </a:xfrm>
          <a:prstGeom prst="rect">
            <a:avLst/>
          </a:prstGeom>
        </p:spPr>
      </p:pic>
      <p:pic>
        <p:nvPicPr>
          <p:cNvPr id="7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759B82-BDF6-4F6F-8C77-17A6FAA02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730" y="2344164"/>
            <a:ext cx="2649748" cy="1497531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52B99ACF-752A-4578-8213-3F1D36656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50" y="2344884"/>
            <a:ext cx="2636599" cy="14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7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B58DE3-4D9A-AC4F-BF71-FF9F84DD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Other slide templates</a:t>
            </a:r>
            <a:br>
              <a:rPr lang="en-US"/>
            </a:br>
            <a:r>
              <a:rPr lang="en-US" b="0"/>
              <a:t>A variety of other slide layouts are provided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51ABB6E-C801-8648-B8CC-73605BD6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06" y="1818505"/>
            <a:ext cx="7142698" cy="47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8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BC6675-99CC-7544-8D98-0CF49D65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44729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>
                <a:solidFill>
                  <a:srgbClr val="373737"/>
                </a:solidFill>
              </a:rPr>
              <a:t>Go to </a:t>
            </a:r>
            <a:r>
              <a:rPr lang="en-US" sz="2000" b="1">
                <a:solidFill>
                  <a:schemeClr val="tx2"/>
                </a:solidFill>
                <a:ea typeface="Roboto Medium" panose="02000000000000000000" pitchFamily="2" charset="0"/>
              </a:rPr>
              <a:t>Design &gt; Themes </a:t>
            </a:r>
            <a:r>
              <a:rPr lang="en-US" sz="2000">
                <a:solidFill>
                  <a:srgbClr val="373737"/>
                </a:solidFill>
              </a:rPr>
              <a:t>and choose </a:t>
            </a:r>
            <a:r>
              <a:rPr lang="en-US" sz="2000" b="1">
                <a:solidFill>
                  <a:schemeClr val="tx2"/>
                </a:solidFill>
              </a:rPr>
              <a:t>Save Current theme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>
                <a:solidFill>
                  <a:srgbClr val="373737"/>
                </a:solidFill>
              </a:rPr>
              <a:t>Name the theme </a:t>
            </a:r>
            <a:r>
              <a:rPr lang="en-US" sz="2000" b="1">
                <a:solidFill>
                  <a:schemeClr val="tx2"/>
                </a:solidFill>
                <a:ea typeface="Roboto Medium" panose="02000000000000000000" pitchFamily="2" charset="0"/>
              </a:rPr>
              <a:t>PASSSummit2021.thmx </a:t>
            </a:r>
            <a:r>
              <a:rPr lang="en-US" sz="2000">
                <a:solidFill>
                  <a:srgbClr val="373737"/>
                </a:solidFill>
              </a:rPr>
              <a:t>then save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0DB179-499C-F547-B0D0-1787761B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this template as your default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247898-8DA9-694C-8315-301AD94DE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34" y="1825625"/>
            <a:ext cx="6990366" cy="364335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5903B89-6053-4044-A1BE-48654B0B18BE}"/>
              </a:ext>
            </a:extLst>
          </p:cNvPr>
          <p:cNvSpPr txBox="1">
            <a:spLocks/>
          </p:cNvSpPr>
          <p:nvPr/>
        </p:nvSpPr>
        <p:spPr bwMode="auto">
          <a:xfrm>
            <a:off x="369047" y="5663541"/>
            <a:ext cx="6136255" cy="44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chemeClr val="tx2"/>
                </a:solidFill>
                <a:latin typeface="IBM Plex Sans"/>
              </a:rPr>
              <a:t>Continues on the next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AF2417-360C-C74C-A648-51A0ED9AA5D6}"/>
              </a:ext>
            </a:extLst>
          </p:cNvPr>
          <p:cNvSpPr/>
          <p:nvPr/>
        </p:nvSpPr>
        <p:spPr>
          <a:xfrm>
            <a:off x="6217920" y="2013063"/>
            <a:ext cx="391886" cy="2043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21E35-824C-3646-94E6-58E9133F2CF0}"/>
              </a:ext>
            </a:extLst>
          </p:cNvPr>
          <p:cNvSpPr/>
          <p:nvPr/>
        </p:nvSpPr>
        <p:spPr>
          <a:xfrm>
            <a:off x="8469088" y="2461554"/>
            <a:ext cx="391886" cy="2043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342601-A3B5-0949-A6CF-5CDE1E568FB4}"/>
              </a:ext>
            </a:extLst>
          </p:cNvPr>
          <p:cNvSpPr/>
          <p:nvPr/>
        </p:nvSpPr>
        <p:spPr>
          <a:xfrm>
            <a:off x="5860870" y="5008811"/>
            <a:ext cx="5608319" cy="20434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6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BC6675-99CC-7544-8D98-0CF49D65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430005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>
                <a:solidFill>
                  <a:srgbClr val="373737"/>
                </a:solidFill>
              </a:rPr>
              <a:t>Go back to </a:t>
            </a:r>
            <a:r>
              <a:rPr lang="en-US" sz="2000" b="1">
                <a:solidFill>
                  <a:schemeClr val="tx2"/>
                </a:solidFill>
                <a:ea typeface="Roboto Medium" panose="02000000000000000000" pitchFamily="2" charset="0"/>
              </a:rPr>
              <a:t>Design &gt; Themes &gt; Custom</a:t>
            </a:r>
            <a:endParaRPr lang="en-US" sz="2000" b="1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sz="2000">
                <a:solidFill>
                  <a:srgbClr val="373737"/>
                </a:solidFill>
              </a:rPr>
              <a:t>Right click the theme you just saved and choose </a:t>
            </a:r>
            <a:r>
              <a:rPr lang="en-US" sz="200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as Default Theme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000">
                <a:solidFill>
                  <a:srgbClr val="373737"/>
                </a:solidFill>
              </a:rPr>
              <a:t>Open a new presentation in PowerPoint, you’ll see the default PASSSummit2021 template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0DB179-499C-F547-B0D0-1787761B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this template as your default</a:t>
            </a:r>
          </a:p>
        </p:txBody>
      </p:sp>
      <p:pic>
        <p:nvPicPr>
          <p:cNvPr id="6" name="Picture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0111669-05B7-4346-8DF2-37A194EC8A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26" y="1851854"/>
            <a:ext cx="7372574" cy="3758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00995-EC6E-0340-9B22-A9DE61721BE4}"/>
              </a:ext>
            </a:extLst>
          </p:cNvPr>
          <p:cNvSpPr/>
          <p:nvPr/>
        </p:nvSpPr>
        <p:spPr>
          <a:xfrm>
            <a:off x="6187442" y="3341120"/>
            <a:ext cx="1658981" cy="103929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2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EC24-FC20-F045-A78D-7167BE757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Icons and graphics</a:t>
            </a:r>
            <a:br>
              <a:rPr lang="en-US"/>
            </a:br>
            <a:r>
              <a:rPr lang="en-US" b="0"/>
              <a:t>You can use the provided icons and graphics throughout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8652391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vider xmlns="09261daf-a6c8-4475-bfe4-e465f101f752" xsi:nil="true"/>
    <SharedWithUsers xmlns="cfa6ec7d-b27d-4976-a2d2-0968bdeefb84">
      <UserInfo>
        <DisplayName>Terence O'Shea</DisplayName>
        <AccountId>2688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4" ma:contentTypeDescription="Create a new document." ma:contentTypeScope="" ma:versionID="5e278870a41e3c3bde6aa33a03d4ff0e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43c20d1ece50da3c5dcbcf3553f4c12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8FC9880-0D26-400B-ADC1-C42498697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61daf-a6c8-4475-bfe4-e465f101f752"/>
    <ds:schemaRef ds:uri="cfa6ec7d-b27d-4976-a2d2-0968bdeef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34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Redgate theme v2</vt:lpstr>
      <vt:lpstr>Presentation slide template</vt:lpstr>
      <vt:lpstr>Contents Everything you need for your presentation</vt:lpstr>
      <vt:lpstr>Slide templates Essential slides and other slide layout options</vt:lpstr>
      <vt:lpstr>Slide templates Essential slides you must include in your presentation</vt:lpstr>
      <vt:lpstr>PowerPoint Presentation</vt:lpstr>
      <vt:lpstr>Other slide templates A variety of other slide layouts are provided</vt:lpstr>
      <vt:lpstr>Set this template as your default</vt:lpstr>
      <vt:lpstr>Set this template as your default</vt:lpstr>
      <vt:lpstr>Icons and graphics You can use the provided icons and graphics throughout your presentation</vt:lpstr>
      <vt:lpstr>Icons</vt:lpstr>
      <vt:lpstr>Using the icons</vt:lpstr>
      <vt:lpstr>Other graphics you may find useful</vt:lpstr>
      <vt:lpstr>Virtual backgrounds (optional) Create your own, and why not match it to your title slide</vt:lpstr>
      <vt:lpstr>Virtual background examples</vt:lpstr>
      <vt:lpstr>Create your own virtual background</vt:lpstr>
      <vt:lpstr>Slide examples</vt:lpstr>
      <vt:lpstr>Code of Conduct</vt:lpstr>
      <vt:lpstr>This is the default title slide Using the default icons</vt:lpstr>
      <vt:lpstr>Peter</vt:lpstr>
      <vt:lpstr>Message for the end of the presentation goes here</vt:lpstr>
      <vt:lpstr>PowerPoint Presentation</vt:lpstr>
      <vt:lpstr>Why encryption isn’t enough for database development environments</vt:lpstr>
      <vt:lpstr>Why encryption isn’t enough for database development environments</vt:lpstr>
      <vt:lpstr>Why is Database DevOps essential for cloud migration</vt:lpstr>
      <vt:lpstr>Github basics for any DBA Practical tips</vt:lpstr>
      <vt:lpstr>Why the data community is at the heart of any business Fun stories &amp;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revision>2</cp:revision>
  <cp:lastPrinted>2015-12-02T11:41:23Z</cp:lastPrinted>
  <dcterms:created xsi:type="dcterms:W3CDTF">2015-11-25T13:50:45Z</dcterms:created>
  <dcterms:modified xsi:type="dcterms:W3CDTF">2021-08-11T21:12:19Z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